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1016" r:id="rId6"/>
    <p:sldId id="1028" r:id="rId7"/>
    <p:sldId id="1015" r:id="rId8"/>
    <p:sldId id="1025" r:id="rId9"/>
    <p:sldId id="1026" r:id="rId10"/>
    <p:sldId id="95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geman, Chloe" initials="SC" lastIdx="16" clrIdx="0">
    <p:extLst>
      <p:ext uri="{19B8F6BF-5375-455C-9EA6-DF929625EA0E}">
        <p15:presenceInfo xmlns:p15="http://schemas.microsoft.com/office/powerpoint/2012/main" userId="S::chloe.stegeman@cchmc.org::f8dfb95a-f5c8-4b1a-abcf-8a017d58cc7d" providerId="AD"/>
      </p:ext>
    </p:extLst>
  </p:cmAuthor>
  <p:cmAuthor id="2" name="Reason, Kenton" initials="RK" lastIdx="9" clrIdx="1">
    <p:extLst>
      <p:ext uri="{19B8F6BF-5375-455C-9EA6-DF929625EA0E}">
        <p15:presenceInfo xmlns:p15="http://schemas.microsoft.com/office/powerpoint/2012/main" userId="S-1-5-21-2113169553-152591045-318601546-369496" providerId="AD"/>
      </p:ext>
    </p:extLst>
  </p:cmAuthor>
  <p:cmAuthor id="3" name="Reason, Kenton" initials="RK [2]" lastIdx="3" clrIdx="2">
    <p:extLst>
      <p:ext uri="{19B8F6BF-5375-455C-9EA6-DF929625EA0E}">
        <p15:presenceInfo xmlns:p15="http://schemas.microsoft.com/office/powerpoint/2012/main" userId="S::kenton.reason@cchmc.org::0467655e-aa3d-416e-866a-dc0ad55f9a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C1B8"/>
    <a:srgbClr val="578887"/>
    <a:srgbClr val="EA8D4C"/>
    <a:srgbClr val="FFCC00"/>
    <a:srgbClr val="777777"/>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12" autoAdjust="0"/>
  </p:normalViewPr>
  <p:slideViewPr>
    <p:cSldViewPr snapToGrid="0">
      <p:cViewPr varScale="1">
        <p:scale>
          <a:sx n="78" d="100"/>
          <a:sy n="78" d="100"/>
        </p:scale>
        <p:origin x="102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A37396-CA3D-4A8D-A16F-3C19118E8A6A}" type="datetimeFigureOut">
              <a:rPr lang="en-US" smtClean="0"/>
              <a:t>4/15/2021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7CA1A9-F614-4955-A319-77D312663DFD}" type="slidenum">
              <a:rPr lang="en-US" smtClean="0"/>
              <a:t>‹#›</a:t>
            </a:fld>
            <a:endParaRPr lang="en-US"/>
          </a:p>
        </p:txBody>
      </p:sp>
    </p:spTree>
    <p:extLst>
      <p:ext uri="{BB962C8B-B14F-4D97-AF65-F5344CB8AC3E}">
        <p14:creationId xmlns:p14="http://schemas.microsoft.com/office/powerpoint/2010/main" val="3387438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E5ED89-4061-3642-AA27-68B2DD0FA56A}" type="datetimeFigureOut">
              <a:rPr lang="en-US" smtClean="0"/>
              <a:t>4/15/2021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607B0-6FD1-5442-BF64-120D997F8C80}" type="slidenum">
              <a:rPr lang="en-US" smtClean="0"/>
              <a:t>‹#›</a:t>
            </a:fld>
            <a:endParaRPr lang="en-US"/>
          </a:p>
        </p:txBody>
      </p:sp>
    </p:spTree>
    <p:extLst>
      <p:ext uri="{BB962C8B-B14F-4D97-AF65-F5344CB8AC3E}">
        <p14:creationId xmlns:p14="http://schemas.microsoft.com/office/powerpoint/2010/main" val="765125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E607B0-6FD1-5442-BF64-120D997F8C80}" type="slidenum">
              <a:rPr lang="en-US" smtClean="0"/>
              <a:t>1</a:t>
            </a:fld>
            <a:endParaRPr lang="en-US"/>
          </a:p>
        </p:txBody>
      </p:sp>
    </p:spTree>
    <p:extLst>
      <p:ext uri="{BB962C8B-B14F-4D97-AF65-F5344CB8AC3E}">
        <p14:creationId xmlns:p14="http://schemas.microsoft.com/office/powerpoint/2010/main" val="203157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E607B0-6FD1-5442-BF64-120D997F8C80}" type="slidenum">
              <a:rPr lang="en-US" smtClean="0"/>
              <a:t>4</a:t>
            </a:fld>
            <a:endParaRPr lang="en-US"/>
          </a:p>
        </p:txBody>
      </p:sp>
    </p:spTree>
    <p:extLst>
      <p:ext uri="{BB962C8B-B14F-4D97-AF65-F5344CB8AC3E}">
        <p14:creationId xmlns:p14="http://schemas.microsoft.com/office/powerpoint/2010/main" val="2927196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E607B0-6FD1-5442-BF64-120D997F8C80}" type="slidenum">
              <a:rPr lang="en-US" smtClean="0"/>
              <a:t>5</a:t>
            </a:fld>
            <a:endParaRPr lang="en-US"/>
          </a:p>
        </p:txBody>
      </p:sp>
    </p:spTree>
    <p:extLst>
      <p:ext uri="{BB962C8B-B14F-4D97-AF65-F5344CB8AC3E}">
        <p14:creationId xmlns:p14="http://schemas.microsoft.com/office/powerpoint/2010/main" val="2932995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E607B0-6FD1-5442-BF64-120D997F8C80}" type="slidenum">
              <a:rPr lang="en-US" smtClean="0"/>
              <a:t>6</a:t>
            </a:fld>
            <a:endParaRPr lang="en-US"/>
          </a:p>
        </p:txBody>
      </p:sp>
    </p:spTree>
    <p:extLst>
      <p:ext uri="{BB962C8B-B14F-4D97-AF65-F5344CB8AC3E}">
        <p14:creationId xmlns:p14="http://schemas.microsoft.com/office/powerpoint/2010/main" val="3021968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E607B0-6FD1-5442-BF64-120D997F8C80}" type="slidenum">
              <a:rPr lang="en-US" smtClean="0"/>
              <a:t>7</a:t>
            </a:fld>
            <a:endParaRPr lang="en-US"/>
          </a:p>
        </p:txBody>
      </p:sp>
    </p:spTree>
    <p:extLst>
      <p:ext uri="{BB962C8B-B14F-4D97-AF65-F5344CB8AC3E}">
        <p14:creationId xmlns:p14="http://schemas.microsoft.com/office/powerpoint/2010/main" val="2187184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4" name="Rectangle 13"/>
          <p:cNvSpPr/>
          <p:nvPr userDrawn="1"/>
        </p:nvSpPr>
        <p:spPr>
          <a:xfrm>
            <a:off x="3547495" y="-2"/>
            <a:ext cx="8644505" cy="68580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flipH="1">
            <a:off x="-1"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hasCustomPrompt="1"/>
          </p:nvPr>
        </p:nvSpPr>
        <p:spPr>
          <a:xfrm>
            <a:off x="4216094" y="1157795"/>
            <a:ext cx="7238844"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Click to edit Presentation Title Here</a:t>
            </a:r>
          </a:p>
        </p:txBody>
      </p:sp>
      <p:sp>
        <p:nvSpPr>
          <p:cNvPr id="9" name="Text Placeholder 7"/>
          <p:cNvSpPr>
            <a:spLocks noGrp="1"/>
          </p:cNvSpPr>
          <p:nvPr>
            <p:ph type="body" sz="quarter" idx="10" hasCustomPrompt="1"/>
          </p:nvPr>
        </p:nvSpPr>
        <p:spPr>
          <a:xfrm>
            <a:off x="4216094" y="3647682"/>
            <a:ext cx="7238844" cy="1498476"/>
          </a:xfrm>
          <a:prstGeom prst="rect">
            <a:avLst/>
          </a:prstGeom>
        </p:spPr>
        <p:txBody>
          <a:bodyPr lIns="0"/>
          <a:lstStyle>
            <a:lvl1pPr marL="0" indent="0">
              <a:buFontTx/>
              <a:buNone/>
              <a:defRPr sz="2800" b="0" i="0" baseline="0">
                <a:solidFill>
                  <a:schemeClr val="bg1"/>
                </a:solidFill>
                <a:latin typeface="Arial" charset="0"/>
                <a:ea typeface="Arial" charset="0"/>
                <a:cs typeface="Arial" charset="0"/>
              </a:defRPr>
            </a:lvl1pPr>
          </a:lstStyle>
          <a:p>
            <a:pPr lvl="0"/>
            <a:r>
              <a:rPr lang="en-US"/>
              <a:t>Click to edit subtitle here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2845" y="2682864"/>
            <a:ext cx="2528277" cy="1190867"/>
          </a:xfrm>
          <a:prstGeom prst="rect">
            <a:avLst/>
          </a:prstGeom>
        </p:spPr>
      </p:pic>
      <p:sp>
        <p:nvSpPr>
          <p:cNvPr id="11" name="Text Placeholder 7"/>
          <p:cNvSpPr>
            <a:spLocks noGrp="1"/>
          </p:cNvSpPr>
          <p:nvPr>
            <p:ph type="body" sz="quarter" idx="11" hasCustomPrompt="1"/>
          </p:nvPr>
        </p:nvSpPr>
        <p:spPr>
          <a:xfrm>
            <a:off x="4216094" y="5412687"/>
            <a:ext cx="7238844" cy="924317"/>
          </a:xfrm>
          <a:prstGeom prst="rect">
            <a:avLst/>
          </a:prstGeom>
        </p:spPr>
        <p:txBody>
          <a:bodyPr lIns="0"/>
          <a:lstStyle>
            <a:lvl1pPr marL="0" indent="0">
              <a:buFontTx/>
              <a:buNone/>
              <a:defRPr sz="1800" b="0" i="1" baseline="0">
                <a:solidFill>
                  <a:schemeClr val="bg1"/>
                </a:solidFill>
                <a:latin typeface="Arial" charset="0"/>
                <a:ea typeface="Arial" charset="0"/>
                <a:cs typeface="Arial" charset="0"/>
              </a:defRPr>
            </a:lvl1pPr>
          </a:lstStyle>
          <a:p>
            <a:pPr lvl="0"/>
            <a:r>
              <a:rPr lang="en-US"/>
              <a:t>Click to edit author/speaker info</a:t>
            </a:r>
          </a:p>
        </p:txBody>
      </p:sp>
    </p:spTree>
    <p:extLst>
      <p:ext uri="{BB962C8B-B14F-4D97-AF65-F5344CB8AC3E}">
        <p14:creationId xmlns:p14="http://schemas.microsoft.com/office/powerpoint/2010/main" val="35443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27" name="Content Placeholder 3"/>
          <p:cNvSpPr>
            <a:spLocks noGrp="1"/>
          </p:cNvSpPr>
          <p:nvPr>
            <p:ph sz="quarter" idx="20" hasCustomPrompt="1"/>
          </p:nvPr>
        </p:nvSpPr>
        <p:spPr>
          <a:xfrm>
            <a:off x="950913" y="1695450"/>
            <a:ext cx="3176244" cy="3375025"/>
          </a:xfrm>
          <a:prstGeom prst="rect">
            <a:avLst/>
          </a:prstGeom>
        </p:spPr>
        <p:txBody>
          <a:bodyPr/>
          <a:lstStyle/>
          <a:p>
            <a:pPr lvl="0"/>
            <a:r>
              <a:rPr lang="en-US"/>
              <a:t>Click to add graphic content</a:t>
            </a:r>
          </a:p>
        </p:txBody>
      </p:sp>
      <p:sp>
        <p:nvSpPr>
          <p:cNvPr id="28" name="Content Placeholder 3"/>
          <p:cNvSpPr>
            <a:spLocks noGrp="1"/>
          </p:cNvSpPr>
          <p:nvPr>
            <p:ph sz="quarter" idx="21" hasCustomPrompt="1"/>
          </p:nvPr>
        </p:nvSpPr>
        <p:spPr>
          <a:xfrm>
            <a:off x="4459203" y="1695450"/>
            <a:ext cx="3176244" cy="3375025"/>
          </a:xfrm>
          <a:prstGeom prst="rect">
            <a:avLst/>
          </a:prstGeom>
        </p:spPr>
        <p:txBody>
          <a:bodyPr/>
          <a:lstStyle/>
          <a:p>
            <a:pPr lvl="0"/>
            <a:r>
              <a:rPr lang="en-US"/>
              <a:t>Click to add graphic content</a:t>
            </a:r>
          </a:p>
        </p:txBody>
      </p:sp>
      <p:sp>
        <p:nvSpPr>
          <p:cNvPr id="29" name="Content Placeholder 3"/>
          <p:cNvSpPr>
            <a:spLocks noGrp="1"/>
          </p:cNvSpPr>
          <p:nvPr>
            <p:ph sz="quarter" idx="22" hasCustomPrompt="1"/>
          </p:nvPr>
        </p:nvSpPr>
        <p:spPr>
          <a:xfrm>
            <a:off x="7967494" y="1695450"/>
            <a:ext cx="3176244" cy="3375025"/>
          </a:xfrm>
          <a:prstGeom prst="rect">
            <a:avLst/>
          </a:prstGeom>
        </p:spPr>
        <p:txBody>
          <a:bodyPr/>
          <a:lstStyle/>
          <a:p>
            <a:pPr lvl="0"/>
            <a:r>
              <a:rPr lang="en-US"/>
              <a:t>Click to add graphic content</a:t>
            </a:r>
          </a:p>
        </p:txBody>
      </p:sp>
      <p:sp>
        <p:nvSpPr>
          <p:cNvPr id="10" name="Text Placeholder 3"/>
          <p:cNvSpPr>
            <a:spLocks noGrp="1"/>
          </p:cNvSpPr>
          <p:nvPr>
            <p:ph type="body" sz="quarter" idx="15" hasCustomPrompt="1"/>
          </p:nvPr>
        </p:nvSpPr>
        <p:spPr>
          <a:xfrm>
            <a:off x="95147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4"/>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7" hasCustomPrompt="1"/>
          </p:nvPr>
        </p:nvSpPr>
        <p:spPr>
          <a:xfrm>
            <a:off x="445976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20" name="Text Placeholder 3"/>
          <p:cNvSpPr>
            <a:spLocks noGrp="1"/>
          </p:cNvSpPr>
          <p:nvPr>
            <p:ph type="body" sz="quarter" idx="19" hasCustomPrompt="1"/>
          </p:nvPr>
        </p:nvSpPr>
        <p:spPr>
          <a:xfrm>
            <a:off x="7968051"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7"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sp>
        <p:nvSpPr>
          <p:cNvPr id="30" name="Rectangle 2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grpSp>
        <p:nvGrpSpPr>
          <p:cNvPr id="18" name="Group 17"/>
          <p:cNvGrpSpPr/>
          <p:nvPr userDrawn="1"/>
        </p:nvGrpSpPr>
        <p:grpSpPr>
          <a:xfrm>
            <a:off x="11264900" y="6126480"/>
            <a:ext cx="929640" cy="457200"/>
            <a:chOff x="11264900" y="6126480"/>
            <a:chExt cx="929640" cy="457200"/>
          </a:xfrm>
        </p:grpSpPr>
        <p:sp>
          <p:nvSpPr>
            <p:cNvPr id="19" name="Rectangle 18"/>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24898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304800" y="-2"/>
            <a:ext cx="11887200"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Placeholder 1"/>
          <p:cNvSpPr>
            <a:spLocks noGrp="1"/>
          </p:cNvSpPr>
          <p:nvPr>
            <p:ph type="title" hasCustomPrompt="1"/>
          </p:nvPr>
        </p:nvSpPr>
        <p:spPr>
          <a:xfrm>
            <a:off x="1371600" y="1157795"/>
            <a:ext cx="8304028"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Click to Section Header Title</a:t>
            </a:r>
          </a:p>
        </p:txBody>
      </p:sp>
      <p:sp>
        <p:nvSpPr>
          <p:cNvPr id="10" name="Text Placeholder 7"/>
          <p:cNvSpPr>
            <a:spLocks noGrp="1"/>
          </p:cNvSpPr>
          <p:nvPr>
            <p:ph type="body" sz="quarter" idx="10" hasCustomPrompt="1"/>
          </p:nvPr>
        </p:nvSpPr>
        <p:spPr>
          <a:xfrm>
            <a:off x="1371600" y="3647683"/>
            <a:ext cx="8304028" cy="834082"/>
          </a:xfrm>
          <a:prstGeom prst="rect">
            <a:avLst/>
          </a:prstGeom>
        </p:spPr>
        <p:txBody>
          <a:bodyPr lIns="0"/>
          <a:lstStyle>
            <a:lvl1pPr marL="0" indent="0">
              <a:buFontTx/>
              <a:buNone/>
              <a:defRPr sz="2000" b="0" i="0" baseline="0">
                <a:solidFill>
                  <a:schemeClr val="bg1"/>
                </a:solidFill>
                <a:latin typeface="Arial" charset="0"/>
                <a:ea typeface="Arial" charset="0"/>
                <a:cs typeface="Arial" charset="0"/>
              </a:defRPr>
            </a:lvl1pPr>
          </a:lstStyle>
          <a:p>
            <a:pPr lvl="0"/>
            <a:r>
              <a:rPr lang="en-US"/>
              <a:t>Click to edit subtitle here</a:t>
            </a:r>
          </a:p>
        </p:txBody>
      </p:sp>
      <p:sp>
        <p:nvSpPr>
          <p:cNvPr id="11" name="Rectangle 10"/>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705032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70A4FE35-9531-3F4C-987C-0E5462672739}" type="slidenum">
              <a:rPr lang="en-US" smtClean="0"/>
              <a:pPr/>
              <a:t>‹#›</a:t>
            </a:fld>
            <a:endParaRPr lang="en-US"/>
          </a:p>
        </p:txBody>
      </p:sp>
      <p:cxnSp>
        <p:nvCxnSpPr>
          <p:cNvPr id="9" name="Straight Connector 8"/>
          <p:cNvCxnSpPr/>
          <p:nvPr userDrawn="1"/>
        </p:nvCxnSpPr>
        <p:spPr>
          <a:xfrm>
            <a:off x="0" y="60431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838200" y="531341"/>
            <a:ext cx="10515600" cy="1149178"/>
          </a:xfrm>
          <a:prstGeom prst="rect">
            <a:avLst/>
          </a:prstGeom>
        </p:spPr>
        <p:txBody>
          <a:bodyPr anchor="b" anchorCtr="0"/>
          <a:lstStyle>
            <a:lvl1pPr>
              <a:defRPr sz="3400" baseline="0">
                <a:solidFill>
                  <a:schemeClr val="accent1"/>
                </a:solidFill>
              </a:defRPr>
            </a:lvl1pPr>
          </a:lstStyle>
          <a:p>
            <a:r>
              <a:rPr lang="en-US"/>
              <a:t>Click to edit Master title style</a:t>
            </a:r>
          </a:p>
        </p:txBody>
      </p:sp>
      <p:sp>
        <p:nvSpPr>
          <p:cNvPr id="23" name="Text Placeholder 22"/>
          <p:cNvSpPr>
            <a:spLocks noGrp="1"/>
          </p:cNvSpPr>
          <p:nvPr>
            <p:ph type="body" sz="quarter" idx="13"/>
          </p:nvPr>
        </p:nvSpPr>
        <p:spPr>
          <a:xfrm>
            <a:off x="838200" y="1895559"/>
            <a:ext cx="9356725" cy="872355"/>
          </a:xfrm>
          <a:prstGeom prst="rect">
            <a:avLst/>
          </a:prstGeom>
        </p:spPr>
        <p:txBody>
          <a:bodyPr/>
          <a:lstStyle>
            <a:lvl1pPr marL="0" indent="0">
              <a:buFontTx/>
              <a:buNone/>
              <a:defRPr sz="2200" b="0" i="0" baseline="0">
                <a:solidFill>
                  <a:schemeClr val="bg1">
                    <a:lumMod val="50000"/>
                  </a:schemeClr>
                </a:solidFill>
              </a:defRPr>
            </a:lvl1pPr>
          </a:lstStyle>
          <a:p>
            <a:pPr lvl="0"/>
            <a:r>
              <a:rPr lang="en-US"/>
              <a:t>Edit Master text styles</a:t>
            </a:r>
          </a:p>
        </p:txBody>
      </p:sp>
      <p:sp>
        <p:nvSpPr>
          <p:cNvPr id="25" name="Content Placeholder 24"/>
          <p:cNvSpPr>
            <a:spLocks noGrp="1"/>
          </p:cNvSpPr>
          <p:nvPr>
            <p:ph sz="quarter" idx="14"/>
          </p:nvPr>
        </p:nvSpPr>
        <p:spPr>
          <a:xfrm>
            <a:off x="838200" y="2917479"/>
            <a:ext cx="9356725" cy="2039937"/>
          </a:xfrm>
          <a:prstGeom prst="rect">
            <a:avLst/>
          </a:prstGeom>
        </p:spPr>
        <p:txBody>
          <a:bodyPr/>
          <a:lstStyle>
            <a:lvl1pPr>
              <a:defRPr sz="1800" baseline="0">
                <a:solidFill>
                  <a:schemeClr val="bg1">
                    <a:lumMod val="50000"/>
                  </a:schemeClr>
                </a:solidFill>
              </a:defRPr>
            </a:lvl1pPr>
            <a:lvl2pPr>
              <a:defRPr sz="1800" baseline="0">
                <a:solidFill>
                  <a:schemeClr val="bg1">
                    <a:lumMod val="50000"/>
                  </a:schemeClr>
                </a:solidFill>
              </a:defRPr>
            </a:lvl2pPr>
            <a:lvl3pPr>
              <a:defRPr sz="1800" baseline="0">
                <a:solidFill>
                  <a:schemeClr val="bg1">
                    <a:lumMod val="50000"/>
                  </a:schemeClr>
                </a:solidFill>
              </a:defRPr>
            </a:lvl3pPr>
            <a:lvl4pPr>
              <a:defRPr sz="1800" baseline="0">
                <a:solidFill>
                  <a:schemeClr val="bg1">
                    <a:lumMod val="50000"/>
                  </a:schemeClr>
                </a:solidFill>
              </a:defRPr>
            </a:lvl4pPr>
            <a:lvl5pPr>
              <a:defRPr sz="1800" baseline="0">
                <a:solidFill>
                  <a:schemeClr val="bg1">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spTree>
    <p:extLst>
      <p:ext uri="{BB962C8B-B14F-4D97-AF65-F5344CB8AC3E}">
        <p14:creationId xmlns:p14="http://schemas.microsoft.com/office/powerpoint/2010/main" val="476334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hasCustomPrompt="1"/>
          </p:nvPr>
        </p:nvSpPr>
        <p:spPr>
          <a:xfrm>
            <a:off x="9364641" y="568411"/>
            <a:ext cx="2322513" cy="4905632"/>
          </a:xfrm>
          <a:prstGeom prst="rect">
            <a:avLst/>
          </a:prstGeom>
        </p:spPr>
        <p:txBody>
          <a:bodyPr anchor="ctr" anchorCtr="0"/>
          <a:lstStyle>
            <a:lvl1pPr marL="0" indent="0">
              <a:buFontTx/>
              <a:buNone/>
              <a:defRPr sz="2400" baseline="0">
                <a:solidFill>
                  <a:schemeClr val="accent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 description</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6" name="Content Placeholder 2"/>
          <p:cNvSpPr>
            <a:spLocks noGrp="1"/>
          </p:cNvSpPr>
          <p:nvPr>
            <p:ph sz="quarter" idx="20" hasCustomPrompt="1"/>
          </p:nvPr>
        </p:nvSpPr>
        <p:spPr>
          <a:xfrm>
            <a:off x="681643" y="568410"/>
            <a:ext cx="8196349" cy="4905633"/>
          </a:xfrm>
          <a:prstGeom prst="rect">
            <a:avLst/>
          </a:prstGeom>
        </p:spPr>
        <p:txBody>
          <a:bodyPr/>
          <a:lstStyle/>
          <a:p>
            <a:pPr lvl="0"/>
            <a:r>
              <a:rPr lang="en-US"/>
              <a:t>Click to add graphic content</a:t>
            </a:r>
          </a:p>
        </p:txBody>
      </p:sp>
      <p:sp>
        <p:nvSpPr>
          <p:cNvPr id="18" name="Rectangle 17"/>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467983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Rectangle 4"/>
          <p:cNvSpPr/>
          <p:nvPr userDrawn="1"/>
        </p:nvSpPr>
        <p:spPr>
          <a:xfrm>
            <a:off x="8826691" y="0"/>
            <a:ext cx="336531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2"/>
          <p:cNvSpPr>
            <a:spLocks noGrp="1"/>
          </p:cNvSpPr>
          <p:nvPr>
            <p:ph type="body" sz="quarter" idx="18"/>
          </p:nvPr>
        </p:nvSpPr>
        <p:spPr>
          <a:xfrm>
            <a:off x="9364641" y="568410"/>
            <a:ext cx="2322513" cy="5699385"/>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10" name="Rectangle 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1" name="Content Placeholder 2"/>
          <p:cNvSpPr>
            <a:spLocks noGrp="1"/>
          </p:cNvSpPr>
          <p:nvPr>
            <p:ph sz="quarter" idx="19" hasCustomPrompt="1"/>
          </p:nvPr>
        </p:nvSpPr>
        <p:spPr>
          <a:xfrm>
            <a:off x="304799" y="0"/>
            <a:ext cx="8423565" cy="6847102"/>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514115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5" name="Rectangle 4"/>
          <p:cNvSpPr/>
          <p:nvPr userDrawn="1"/>
        </p:nvSpPr>
        <p:spPr>
          <a:xfrm>
            <a:off x="0" y="0"/>
            <a:ext cx="3332206" cy="57856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p:nvPr>
        </p:nvSpPr>
        <p:spPr>
          <a:xfrm>
            <a:off x="504846" y="568411"/>
            <a:ext cx="2322513" cy="4701858"/>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grpSp>
        <p:nvGrpSpPr>
          <p:cNvPr id="10" name="Group 9"/>
          <p:cNvGrpSpPr/>
          <p:nvPr userDrawn="1"/>
        </p:nvGrpSpPr>
        <p:grpSpPr>
          <a:xfrm>
            <a:off x="1126236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8" name="Content Placeholder 2"/>
          <p:cNvSpPr>
            <a:spLocks noGrp="1"/>
          </p:cNvSpPr>
          <p:nvPr>
            <p:ph sz="quarter" idx="19" hasCustomPrompt="1"/>
          </p:nvPr>
        </p:nvSpPr>
        <p:spPr>
          <a:xfrm>
            <a:off x="3438886" y="-1"/>
            <a:ext cx="8753114" cy="5785659"/>
          </a:xfrm>
          <a:prstGeom prst="rect">
            <a:avLst/>
          </a:prstGeom>
        </p:spPr>
        <p:txBody>
          <a:bodyPr/>
          <a:lstStyle/>
          <a:p>
            <a:pPr lvl="0"/>
            <a:r>
              <a:rPr lang="en-US"/>
              <a:t>Click to add graphic content</a:t>
            </a:r>
          </a:p>
        </p:txBody>
      </p:sp>
      <p:sp>
        <p:nvSpPr>
          <p:cNvPr id="15"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spTree>
    <p:extLst>
      <p:ext uri="{BB962C8B-B14F-4D97-AF65-F5344CB8AC3E}">
        <p14:creationId xmlns:p14="http://schemas.microsoft.com/office/powerpoint/2010/main" val="2006838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9" name="Rectangle 8"/>
          <p:cNvSpPr/>
          <p:nvPr userDrawn="1"/>
        </p:nvSpPr>
        <p:spPr>
          <a:xfrm flipV="1">
            <a:off x="8859793" y="5054135"/>
            <a:ext cx="3332207" cy="18038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
          <p:cNvSpPr>
            <a:spLocks noGrp="1"/>
          </p:cNvSpPr>
          <p:nvPr>
            <p:ph type="body" sz="quarter" idx="18" hasCustomPrompt="1"/>
          </p:nvPr>
        </p:nvSpPr>
        <p:spPr>
          <a:xfrm>
            <a:off x="9060875" y="5220392"/>
            <a:ext cx="2726573" cy="1463040"/>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a:t>
            </a:r>
          </a:p>
        </p:txBody>
      </p:sp>
      <p:sp>
        <p:nvSpPr>
          <p:cNvPr id="3" name="Content Placeholder 2"/>
          <p:cNvSpPr>
            <a:spLocks noGrp="1"/>
          </p:cNvSpPr>
          <p:nvPr>
            <p:ph sz="quarter" idx="20" hasCustomPrompt="1"/>
          </p:nvPr>
        </p:nvSpPr>
        <p:spPr>
          <a:xfrm>
            <a:off x="0" y="0"/>
            <a:ext cx="8705850" cy="6857999"/>
          </a:xfrm>
          <a:prstGeom prst="rect">
            <a:avLst/>
          </a:prstGeom>
        </p:spPr>
        <p:txBody>
          <a:bodyPr/>
          <a:lstStyle/>
          <a:p>
            <a:pPr lvl="0"/>
            <a:r>
              <a:rPr lang="en-US"/>
              <a:t>Click to add graphic content</a:t>
            </a:r>
          </a:p>
        </p:txBody>
      </p:sp>
      <p:sp>
        <p:nvSpPr>
          <p:cNvPr id="13" name="Content Placeholder 2"/>
          <p:cNvSpPr>
            <a:spLocks noGrp="1"/>
          </p:cNvSpPr>
          <p:nvPr>
            <p:ph sz="quarter" idx="21" hasCustomPrompt="1"/>
          </p:nvPr>
        </p:nvSpPr>
        <p:spPr>
          <a:xfrm>
            <a:off x="8859794" y="1"/>
            <a:ext cx="3332206" cy="4879570"/>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642609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1025611"/>
            <a:ext cx="4658497" cy="4777092"/>
          </a:xfrm>
          <a:prstGeom prst="rect">
            <a:avLst/>
          </a:prstGeom>
        </p:spPr>
        <p:txBody>
          <a:bodyPr/>
          <a:lstStyle/>
          <a:p>
            <a:r>
              <a:rPr lang="en-US"/>
              <a:t>Click icon to add picture</a:t>
            </a:r>
          </a:p>
        </p:txBody>
      </p:sp>
      <p:sp>
        <p:nvSpPr>
          <p:cNvPr id="5" name="Rectangle 4"/>
          <p:cNvSpPr/>
          <p:nvPr userDrawn="1"/>
        </p:nvSpPr>
        <p:spPr>
          <a:xfrm>
            <a:off x="4794422" y="5115697"/>
            <a:ext cx="7397578" cy="687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20"/>
          </p:nvPr>
        </p:nvSpPr>
        <p:spPr>
          <a:xfrm>
            <a:off x="4794422" y="0"/>
            <a:ext cx="7397578" cy="4967304"/>
          </a:xfrm>
          <a:prstGeom prst="rect">
            <a:avLst/>
          </a:prstGeom>
        </p:spPr>
        <p:txBody>
          <a:bodyPr/>
          <a:lstStyle/>
          <a:p>
            <a:r>
              <a:rPr lang="en-US"/>
              <a:t>Click icon to add picture</a:t>
            </a:r>
          </a:p>
        </p:txBody>
      </p:sp>
      <p:sp>
        <p:nvSpPr>
          <p:cNvPr id="18" name="Rectangle 17"/>
          <p:cNvSpPr/>
          <p:nvPr userDrawn="1"/>
        </p:nvSpPr>
        <p:spPr>
          <a:xfrm>
            <a:off x="0" y="0"/>
            <a:ext cx="4658497" cy="90204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1" name="Group 10"/>
          <p:cNvGrpSpPr/>
          <p:nvPr userDrawn="1"/>
        </p:nvGrpSpPr>
        <p:grpSpPr>
          <a:xfrm>
            <a:off x="11264900" y="6126480"/>
            <a:ext cx="929640" cy="457200"/>
            <a:chOff x="11264900" y="6126480"/>
            <a:chExt cx="929640" cy="457200"/>
          </a:xfrm>
        </p:grpSpPr>
        <p:sp>
          <p:nvSpPr>
            <p:cNvPr id="12" name="Rectangle 11"/>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391434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0" name="Text Placeholder 3"/>
          <p:cNvSpPr>
            <a:spLocks noGrp="1"/>
          </p:cNvSpPr>
          <p:nvPr>
            <p:ph type="body" sz="quarter" idx="15" hasCustomPrompt="1"/>
          </p:nvPr>
        </p:nvSpPr>
        <p:spPr>
          <a:xfrm>
            <a:off x="951470" y="5197131"/>
            <a:ext cx="4129088" cy="439738"/>
          </a:xfrm>
          <a:prstGeom prst="rect">
            <a:avLst/>
          </a:prstGeom>
        </p:spPr>
        <p:txBody>
          <a:bodyPr lIns="0"/>
          <a:lstStyle>
            <a:lvl1pPr marL="0" indent="0">
              <a:buFontTx/>
              <a:buNone/>
              <a:defRPr sz="1600" b="0" i="1" baseline="0">
                <a:solidFill>
                  <a:schemeClr val="bg1">
                    <a:lumMod val="50000"/>
                  </a:schemeClr>
                </a:solidFill>
                <a:latin typeface="+mn-lt"/>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1"/>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7" hasCustomPrompt="1"/>
          </p:nvPr>
        </p:nvSpPr>
        <p:spPr>
          <a:xfrm>
            <a:off x="950912" y="1695450"/>
            <a:ext cx="8687357" cy="3375025"/>
          </a:xfrm>
          <a:prstGeom prst="rect">
            <a:avLst/>
          </a:prstGeom>
        </p:spPr>
        <p:txBody>
          <a:bodyPr/>
          <a:lstStyle/>
          <a:p>
            <a:pPr lvl="0"/>
            <a:r>
              <a:rPr lang="en-US"/>
              <a:t>Click to add graphic content</a:t>
            </a:r>
          </a:p>
        </p:txBody>
      </p:sp>
      <p:sp>
        <p:nvSpPr>
          <p:cNvPr id="11"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7" name="Group 16"/>
          <p:cNvGrpSpPr/>
          <p:nvPr userDrawn="1"/>
        </p:nvGrpSpPr>
        <p:grpSpPr>
          <a:xfrm>
            <a:off x="11264900" y="6126480"/>
            <a:ext cx="929640" cy="457200"/>
            <a:chOff x="11264900" y="6126480"/>
            <a:chExt cx="929640" cy="457200"/>
          </a:xfrm>
        </p:grpSpPr>
        <p:sp>
          <p:nvSpPr>
            <p:cNvPr id="18" name="Rectangle 17"/>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22" name="Rectangle 21"/>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32107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7" name="Content Placeholder 3"/>
          <p:cNvSpPr>
            <a:spLocks noGrp="1"/>
          </p:cNvSpPr>
          <p:nvPr>
            <p:ph sz="quarter" idx="20" hasCustomPrompt="1"/>
          </p:nvPr>
        </p:nvSpPr>
        <p:spPr>
          <a:xfrm>
            <a:off x="950913" y="1695450"/>
            <a:ext cx="3176244" cy="3375025"/>
          </a:xfrm>
          <a:prstGeom prst="rect">
            <a:avLst/>
          </a:prstGeom>
        </p:spPr>
        <p:txBody>
          <a:bodyPr/>
          <a:lstStyle/>
          <a:p>
            <a:pPr lvl="0"/>
            <a:r>
              <a:rPr lang="en-US"/>
              <a:t>Click to add graphic content</a:t>
            </a:r>
          </a:p>
        </p:txBody>
      </p:sp>
      <p:sp>
        <p:nvSpPr>
          <p:cNvPr id="28" name="Content Placeholder 3"/>
          <p:cNvSpPr>
            <a:spLocks noGrp="1"/>
          </p:cNvSpPr>
          <p:nvPr>
            <p:ph sz="quarter" idx="21" hasCustomPrompt="1"/>
          </p:nvPr>
        </p:nvSpPr>
        <p:spPr>
          <a:xfrm>
            <a:off x="4459203" y="1695450"/>
            <a:ext cx="3176244" cy="3375025"/>
          </a:xfrm>
          <a:prstGeom prst="rect">
            <a:avLst/>
          </a:prstGeom>
        </p:spPr>
        <p:txBody>
          <a:bodyPr/>
          <a:lstStyle/>
          <a:p>
            <a:pPr lvl="0"/>
            <a:r>
              <a:rPr lang="en-US"/>
              <a:t>Click to add graphic content</a:t>
            </a:r>
          </a:p>
        </p:txBody>
      </p:sp>
      <p:sp>
        <p:nvSpPr>
          <p:cNvPr id="29" name="Content Placeholder 3"/>
          <p:cNvSpPr>
            <a:spLocks noGrp="1"/>
          </p:cNvSpPr>
          <p:nvPr>
            <p:ph sz="quarter" idx="22" hasCustomPrompt="1"/>
          </p:nvPr>
        </p:nvSpPr>
        <p:spPr>
          <a:xfrm>
            <a:off x="7967494" y="1695450"/>
            <a:ext cx="3176244" cy="3375025"/>
          </a:xfrm>
          <a:prstGeom prst="rect">
            <a:avLst/>
          </a:prstGeom>
        </p:spPr>
        <p:txBody>
          <a:bodyPr/>
          <a:lstStyle/>
          <a:p>
            <a:pPr lvl="0"/>
            <a:r>
              <a:rPr lang="en-US"/>
              <a:t>Click to add graphic content</a:t>
            </a:r>
          </a:p>
        </p:txBody>
      </p:sp>
      <p:sp>
        <p:nvSpPr>
          <p:cNvPr id="10" name="Text Placeholder 3"/>
          <p:cNvSpPr>
            <a:spLocks noGrp="1"/>
          </p:cNvSpPr>
          <p:nvPr>
            <p:ph type="body" sz="quarter" idx="15" hasCustomPrompt="1"/>
          </p:nvPr>
        </p:nvSpPr>
        <p:spPr>
          <a:xfrm>
            <a:off x="95147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1"/>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7" hasCustomPrompt="1"/>
          </p:nvPr>
        </p:nvSpPr>
        <p:spPr>
          <a:xfrm>
            <a:off x="445976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20" name="Text Placeholder 3"/>
          <p:cNvSpPr>
            <a:spLocks noGrp="1"/>
          </p:cNvSpPr>
          <p:nvPr>
            <p:ph type="body" sz="quarter" idx="19" hasCustomPrompt="1"/>
          </p:nvPr>
        </p:nvSpPr>
        <p:spPr>
          <a:xfrm>
            <a:off x="7968051"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7"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8" name="Group 17"/>
          <p:cNvGrpSpPr/>
          <p:nvPr userDrawn="1"/>
        </p:nvGrpSpPr>
        <p:grpSpPr>
          <a:xfrm>
            <a:off x="11264900" y="6126480"/>
            <a:ext cx="929640" cy="457200"/>
            <a:chOff x="11264900" y="6126480"/>
            <a:chExt cx="929640" cy="457200"/>
          </a:xfrm>
        </p:grpSpPr>
        <p:sp>
          <p:nvSpPr>
            <p:cNvPr id="19" name="Rectangle 18"/>
            <p:cNvSpPr/>
            <p:nvPr userDrawn="1"/>
          </p:nvSpPr>
          <p:spPr>
            <a:xfrm>
              <a:off x="11371580" y="6126480"/>
              <a:ext cx="82296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23" name="Rectangle 22"/>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56721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6" name="Rectangle 5"/>
          <p:cNvSpPr/>
          <p:nvPr userDrawn="1"/>
        </p:nvSpPr>
        <p:spPr>
          <a:xfrm>
            <a:off x="304800" y="-2"/>
            <a:ext cx="11887200" cy="68580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Placeholder 1"/>
          <p:cNvSpPr>
            <a:spLocks noGrp="1"/>
          </p:cNvSpPr>
          <p:nvPr>
            <p:ph type="title" hasCustomPrompt="1"/>
          </p:nvPr>
        </p:nvSpPr>
        <p:spPr>
          <a:xfrm>
            <a:off x="1371600" y="1157795"/>
            <a:ext cx="8304028"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Click to Section Header Title</a:t>
            </a:r>
          </a:p>
        </p:txBody>
      </p:sp>
      <p:sp>
        <p:nvSpPr>
          <p:cNvPr id="8" name="Text Placeholder 7"/>
          <p:cNvSpPr>
            <a:spLocks noGrp="1"/>
          </p:cNvSpPr>
          <p:nvPr>
            <p:ph type="body" sz="quarter" idx="10" hasCustomPrompt="1"/>
          </p:nvPr>
        </p:nvSpPr>
        <p:spPr>
          <a:xfrm>
            <a:off x="1371600" y="3647683"/>
            <a:ext cx="8304028" cy="834082"/>
          </a:xfrm>
          <a:prstGeom prst="rect">
            <a:avLst/>
          </a:prstGeom>
        </p:spPr>
        <p:txBody>
          <a:bodyPr lIns="0"/>
          <a:lstStyle>
            <a:lvl1pPr marL="0" indent="0">
              <a:buFontTx/>
              <a:buNone/>
              <a:defRPr sz="2000" b="0" i="0" baseline="0">
                <a:solidFill>
                  <a:schemeClr val="bg1"/>
                </a:solidFill>
                <a:latin typeface="Arial" charset="0"/>
                <a:ea typeface="Arial" charset="0"/>
                <a:cs typeface="Arial" charset="0"/>
              </a:defRPr>
            </a:lvl1pPr>
          </a:lstStyle>
          <a:p>
            <a:pPr lvl="0"/>
            <a:r>
              <a:rPr lang="en-US"/>
              <a:t>Click to edit subtitle here</a:t>
            </a:r>
          </a:p>
        </p:txBody>
      </p:sp>
      <p:sp>
        <p:nvSpPr>
          <p:cNvPr id="9" name="Rectangle 8"/>
          <p:cNvSpPr/>
          <p:nvPr userDrawn="1"/>
        </p:nvSpPr>
        <p:spPr>
          <a:xfrm flipH="1">
            <a:off x="0" y="-2"/>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589752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6" name="Rectangle 5"/>
          <p:cNvSpPr/>
          <p:nvPr userDrawn="1"/>
        </p:nvSpPr>
        <p:spPr>
          <a:xfrm>
            <a:off x="304800" y="-2"/>
            <a:ext cx="11887200" cy="68580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Placeholder 1"/>
          <p:cNvSpPr>
            <a:spLocks noGrp="1"/>
          </p:cNvSpPr>
          <p:nvPr>
            <p:ph type="title" hasCustomPrompt="1"/>
          </p:nvPr>
        </p:nvSpPr>
        <p:spPr>
          <a:xfrm>
            <a:off x="1371600" y="1157795"/>
            <a:ext cx="8304028"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Click to Section Header Title</a:t>
            </a:r>
          </a:p>
        </p:txBody>
      </p:sp>
      <p:sp>
        <p:nvSpPr>
          <p:cNvPr id="8" name="Text Placeholder 7"/>
          <p:cNvSpPr>
            <a:spLocks noGrp="1"/>
          </p:cNvSpPr>
          <p:nvPr>
            <p:ph type="body" sz="quarter" idx="10" hasCustomPrompt="1"/>
          </p:nvPr>
        </p:nvSpPr>
        <p:spPr>
          <a:xfrm>
            <a:off x="1371600" y="3647683"/>
            <a:ext cx="8304028" cy="834082"/>
          </a:xfrm>
          <a:prstGeom prst="rect">
            <a:avLst/>
          </a:prstGeom>
        </p:spPr>
        <p:txBody>
          <a:bodyPr lIns="0"/>
          <a:lstStyle>
            <a:lvl1pPr marL="0" indent="0">
              <a:buFontTx/>
              <a:buNone/>
              <a:defRPr sz="2000" b="0" i="0" baseline="0">
                <a:solidFill>
                  <a:schemeClr val="bg1"/>
                </a:solidFill>
                <a:latin typeface="Arial" charset="0"/>
                <a:ea typeface="Arial" charset="0"/>
                <a:cs typeface="Arial" charset="0"/>
              </a:defRPr>
            </a:lvl1pPr>
          </a:lstStyle>
          <a:p>
            <a:pPr lvl="0"/>
            <a:r>
              <a:rPr lang="en-US"/>
              <a:t>Click to edit subtitle here</a:t>
            </a:r>
          </a:p>
        </p:txBody>
      </p:sp>
      <p:sp>
        <p:nvSpPr>
          <p:cNvPr id="9" name="Rectangle 8"/>
          <p:cNvSpPr/>
          <p:nvPr userDrawn="1"/>
        </p:nvSpPr>
        <p:spPr>
          <a:xfrm flipH="1">
            <a:off x="0" y="-1"/>
            <a:ext cx="206472" cy="685800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43631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cxnSp>
        <p:nvCxnSpPr>
          <p:cNvPr id="9" name="Straight Connector 8"/>
          <p:cNvCxnSpPr/>
          <p:nvPr userDrawn="1"/>
        </p:nvCxnSpPr>
        <p:spPr>
          <a:xfrm>
            <a:off x="0" y="60431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838200" y="531341"/>
            <a:ext cx="10515600" cy="1149178"/>
          </a:xfrm>
          <a:prstGeom prst="rect">
            <a:avLst/>
          </a:prstGeom>
        </p:spPr>
        <p:txBody>
          <a:bodyPr anchor="b" anchorCtr="0"/>
          <a:lstStyle>
            <a:lvl1pPr>
              <a:defRPr sz="3400" baseline="0">
                <a:solidFill>
                  <a:schemeClr val="accent5"/>
                </a:solidFill>
              </a:defRPr>
            </a:lvl1pPr>
          </a:lstStyle>
          <a:p>
            <a:r>
              <a:rPr lang="en-US"/>
              <a:t>Click to edit Master title style</a:t>
            </a:r>
          </a:p>
        </p:txBody>
      </p:sp>
      <p:sp>
        <p:nvSpPr>
          <p:cNvPr id="23" name="Text Placeholder 22"/>
          <p:cNvSpPr>
            <a:spLocks noGrp="1"/>
          </p:cNvSpPr>
          <p:nvPr>
            <p:ph type="body" sz="quarter" idx="13"/>
          </p:nvPr>
        </p:nvSpPr>
        <p:spPr>
          <a:xfrm>
            <a:off x="838200" y="1895559"/>
            <a:ext cx="9356725" cy="872355"/>
          </a:xfrm>
          <a:prstGeom prst="rect">
            <a:avLst/>
          </a:prstGeom>
        </p:spPr>
        <p:txBody>
          <a:bodyPr/>
          <a:lstStyle>
            <a:lvl1pPr marL="0" indent="0">
              <a:buFontTx/>
              <a:buNone/>
              <a:defRPr sz="2200" b="0" i="0" baseline="0">
                <a:solidFill>
                  <a:schemeClr val="bg1">
                    <a:lumMod val="50000"/>
                  </a:schemeClr>
                </a:solidFill>
              </a:defRPr>
            </a:lvl1pPr>
          </a:lstStyle>
          <a:p>
            <a:pPr lvl="0"/>
            <a:r>
              <a:rPr lang="en-US"/>
              <a:t>Edit Master text styles</a:t>
            </a:r>
          </a:p>
        </p:txBody>
      </p:sp>
      <p:sp>
        <p:nvSpPr>
          <p:cNvPr id="25" name="Content Placeholder 24"/>
          <p:cNvSpPr>
            <a:spLocks noGrp="1"/>
          </p:cNvSpPr>
          <p:nvPr>
            <p:ph sz="quarter" idx="14"/>
          </p:nvPr>
        </p:nvSpPr>
        <p:spPr>
          <a:xfrm>
            <a:off x="838200" y="2917479"/>
            <a:ext cx="9356725" cy="2039937"/>
          </a:xfrm>
          <a:prstGeom prst="rect">
            <a:avLst/>
          </a:prstGeom>
        </p:spPr>
        <p:txBody>
          <a:bodyPr/>
          <a:lstStyle>
            <a:lvl1pPr>
              <a:defRPr sz="1800" baseline="0">
                <a:solidFill>
                  <a:schemeClr val="bg1">
                    <a:lumMod val="50000"/>
                  </a:schemeClr>
                </a:solidFill>
              </a:defRPr>
            </a:lvl1pPr>
            <a:lvl2pPr>
              <a:defRPr sz="1800" baseline="0">
                <a:solidFill>
                  <a:schemeClr val="bg1">
                    <a:lumMod val="50000"/>
                  </a:schemeClr>
                </a:solidFill>
              </a:defRPr>
            </a:lvl2pPr>
            <a:lvl3pPr>
              <a:defRPr sz="1800" baseline="0">
                <a:solidFill>
                  <a:schemeClr val="bg1">
                    <a:lumMod val="50000"/>
                  </a:schemeClr>
                </a:solidFill>
              </a:defRPr>
            </a:lvl3pPr>
            <a:lvl4pPr>
              <a:defRPr sz="1800" baseline="0">
                <a:solidFill>
                  <a:schemeClr val="bg1">
                    <a:lumMod val="50000"/>
                  </a:schemeClr>
                </a:solidFill>
              </a:defRPr>
            </a:lvl4pPr>
            <a:lvl5pPr>
              <a:defRPr sz="1800" baseline="0">
                <a:solidFill>
                  <a:schemeClr val="bg1">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p:cNvGrpSpPr/>
          <p:nvPr userDrawn="1"/>
        </p:nvGrpSpPr>
        <p:grpSpPr>
          <a:xfrm>
            <a:off x="11264900" y="6126480"/>
            <a:ext cx="929640" cy="457200"/>
            <a:chOff x="11264900" y="6126480"/>
            <a:chExt cx="929640" cy="457200"/>
          </a:xfrm>
        </p:grpSpPr>
        <p:sp>
          <p:nvSpPr>
            <p:cNvPr id="10" name="Rectangle 9"/>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1827687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hasCustomPrompt="1"/>
          </p:nvPr>
        </p:nvSpPr>
        <p:spPr>
          <a:xfrm>
            <a:off x="9364641" y="568411"/>
            <a:ext cx="2322513" cy="4905632"/>
          </a:xfrm>
          <a:prstGeom prst="rect">
            <a:avLst/>
          </a:prstGeom>
        </p:spPr>
        <p:txBody>
          <a:bodyPr anchor="ctr" anchorCtr="0"/>
          <a:lstStyle>
            <a:lvl1pPr marL="0" indent="0">
              <a:buFontTx/>
              <a:buNone/>
              <a:defRPr sz="2400" baseline="0">
                <a:solidFill>
                  <a:schemeClr val="accent5"/>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 description</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5" name="Content Placeholder 2"/>
          <p:cNvSpPr>
            <a:spLocks noGrp="1"/>
          </p:cNvSpPr>
          <p:nvPr>
            <p:ph sz="quarter" idx="19" hasCustomPrompt="1"/>
          </p:nvPr>
        </p:nvSpPr>
        <p:spPr>
          <a:xfrm>
            <a:off x="681643" y="568410"/>
            <a:ext cx="8196349" cy="4905633"/>
          </a:xfrm>
          <a:prstGeom prst="rect">
            <a:avLst/>
          </a:prstGeom>
        </p:spPr>
        <p:txBody>
          <a:bodyPr/>
          <a:lstStyle/>
          <a:p>
            <a:pPr lvl="0"/>
            <a:r>
              <a:rPr lang="en-US"/>
              <a:t>Click to add graphic content</a:t>
            </a:r>
          </a:p>
        </p:txBody>
      </p:sp>
      <p:sp>
        <p:nvSpPr>
          <p:cNvPr id="16" name="Rectangle 15"/>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8037277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5" name="Rectangle 4"/>
          <p:cNvSpPr/>
          <p:nvPr userDrawn="1"/>
        </p:nvSpPr>
        <p:spPr>
          <a:xfrm>
            <a:off x="8826691" y="0"/>
            <a:ext cx="336531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2"/>
          <p:cNvSpPr>
            <a:spLocks noGrp="1"/>
          </p:cNvSpPr>
          <p:nvPr>
            <p:ph type="body" sz="quarter" idx="18"/>
          </p:nvPr>
        </p:nvSpPr>
        <p:spPr>
          <a:xfrm>
            <a:off x="9364641" y="568410"/>
            <a:ext cx="2322513" cy="5699385"/>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10" name="Rectangle 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6" name="Content Placeholder 2"/>
          <p:cNvSpPr>
            <a:spLocks noGrp="1"/>
          </p:cNvSpPr>
          <p:nvPr>
            <p:ph sz="quarter" idx="19" hasCustomPrompt="1"/>
          </p:nvPr>
        </p:nvSpPr>
        <p:spPr>
          <a:xfrm>
            <a:off x="304799" y="0"/>
            <a:ext cx="8423565" cy="6847102"/>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21287929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5" name="Rectangle 4"/>
          <p:cNvSpPr/>
          <p:nvPr userDrawn="1"/>
        </p:nvSpPr>
        <p:spPr>
          <a:xfrm>
            <a:off x="0" y="0"/>
            <a:ext cx="3332206" cy="578565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p:nvPr>
        </p:nvSpPr>
        <p:spPr>
          <a:xfrm>
            <a:off x="504846" y="568411"/>
            <a:ext cx="2322513" cy="4701858"/>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8" name="Content Placeholder 2"/>
          <p:cNvSpPr>
            <a:spLocks noGrp="1"/>
          </p:cNvSpPr>
          <p:nvPr>
            <p:ph sz="quarter" idx="19" hasCustomPrompt="1"/>
          </p:nvPr>
        </p:nvSpPr>
        <p:spPr>
          <a:xfrm>
            <a:off x="3438886" y="-1"/>
            <a:ext cx="8753114" cy="5785659"/>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60995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
        <p:nvSpPr>
          <p:cNvPr id="9" name="Rectangle 8"/>
          <p:cNvSpPr/>
          <p:nvPr userDrawn="1"/>
        </p:nvSpPr>
        <p:spPr>
          <a:xfrm flipV="1">
            <a:off x="8859793" y="5070760"/>
            <a:ext cx="3332207" cy="180386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
          <p:cNvSpPr>
            <a:spLocks noGrp="1"/>
          </p:cNvSpPr>
          <p:nvPr>
            <p:ph type="body" sz="quarter" idx="18" hasCustomPrompt="1"/>
          </p:nvPr>
        </p:nvSpPr>
        <p:spPr>
          <a:xfrm>
            <a:off x="9060875" y="5220392"/>
            <a:ext cx="2726573" cy="1463040"/>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a:t>
            </a:r>
          </a:p>
        </p:txBody>
      </p:sp>
      <p:sp>
        <p:nvSpPr>
          <p:cNvPr id="3" name="Content Placeholder 2"/>
          <p:cNvSpPr>
            <a:spLocks noGrp="1"/>
          </p:cNvSpPr>
          <p:nvPr>
            <p:ph sz="quarter" idx="20" hasCustomPrompt="1"/>
          </p:nvPr>
        </p:nvSpPr>
        <p:spPr>
          <a:xfrm>
            <a:off x="0" y="0"/>
            <a:ext cx="8705850" cy="6857999"/>
          </a:xfrm>
          <a:prstGeom prst="rect">
            <a:avLst/>
          </a:prstGeom>
        </p:spPr>
        <p:txBody>
          <a:bodyPr/>
          <a:lstStyle/>
          <a:p>
            <a:pPr lvl="0"/>
            <a:r>
              <a:rPr lang="en-US"/>
              <a:t>Click to add graphic content</a:t>
            </a:r>
          </a:p>
        </p:txBody>
      </p:sp>
      <p:sp>
        <p:nvSpPr>
          <p:cNvPr id="13" name="Content Placeholder 2"/>
          <p:cNvSpPr>
            <a:spLocks noGrp="1"/>
          </p:cNvSpPr>
          <p:nvPr>
            <p:ph sz="quarter" idx="21" hasCustomPrompt="1"/>
          </p:nvPr>
        </p:nvSpPr>
        <p:spPr>
          <a:xfrm>
            <a:off x="8859794" y="1"/>
            <a:ext cx="3332206" cy="4879570"/>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1650077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1025611"/>
            <a:ext cx="4658497" cy="4777092"/>
          </a:xfrm>
          <a:prstGeom prst="rect">
            <a:avLst/>
          </a:prstGeom>
        </p:spPr>
        <p:txBody>
          <a:bodyPr/>
          <a:lstStyle/>
          <a:p>
            <a:r>
              <a:rPr lang="en-US"/>
              <a:t>Click icon to add picture</a:t>
            </a:r>
          </a:p>
        </p:txBody>
      </p:sp>
      <p:sp>
        <p:nvSpPr>
          <p:cNvPr id="5" name="Rectangle 4"/>
          <p:cNvSpPr/>
          <p:nvPr userDrawn="1"/>
        </p:nvSpPr>
        <p:spPr>
          <a:xfrm>
            <a:off x="4794422" y="5115697"/>
            <a:ext cx="7397578" cy="687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20"/>
          </p:nvPr>
        </p:nvSpPr>
        <p:spPr>
          <a:xfrm>
            <a:off x="4794422" y="0"/>
            <a:ext cx="7397578" cy="4967304"/>
          </a:xfrm>
          <a:prstGeom prst="rect">
            <a:avLst/>
          </a:prstGeom>
        </p:spPr>
        <p:txBody>
          <a:bodyPr/>
          <a:lstStyle/>
          <a:p>
            <a:r>
              <a:rPr lang="en-US"/>
              <a:t>Click icon to add picture</a:t>
            </a:r>
          </a:p>
        </p:txBody>
      </p:sp>
      <p:sp>
        <p:nvSpPr>
          <p:cNvPr id="18" name="Rectangle 17"/>
          <p:cNvSpPr/>
          <p:nvPr userDrawn="1"/>
        </p:nvSpPr>
        <p:spPr>
          <a:xfrm>
            <a:off x="0" y="0"/>
            <a:ext cx="4658497" cy="9020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1" name="Group 10"/>
          <p:cNvGrpSpPr/>
          <p:nvPr userDrawn="1"/>
        </p:nvGrpSpPr>
        <p:grpSpPr>
          <a:xfrm>
            <a:off x="11264900" y="6126480"/>
            <a:ext cx="929640" cy="457200"/>
            <a:chOff x="11264900" y="6126480"/>
            <a:chExt cx="929640" cy="457200"/>
          </a:xfrm>
        </p:grpSpPr>
        <p:sp>
          <p:nvSpPr>
            <p:cNvPr id="12" name="Rectangle 11"/>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14799594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Text Placeholder 3"/>
          <p:cNvSpPr>
            <a:spLocks noGrp="1"/>
          </p:cNvSpPr>
          <p:nvPr>
            <p:ph type="body" sz="quarter" idx="15" hasCustomPrompt="1"/>
          </p:nvPr>
        </p:nvSpPr>
        <p:spPr>
          <a:xfrm>
            <a:off x="951470" y="5197131"/>
            <a:ext cx="4129088" cy="439738"/>
          </a:xfrm>
          <a:prstGeom prst="rect">
            <a:avLst/>
          </a:prstGeom>
        </p:spPr>
        <p:txBody>
          <a:bodyPr lIns="0"/>
          <a:lstStyle>
            <a:lvl1pPr marL="0" indent="0">
              <a:buFontTx/>
              <a:buNone/>
              <a:defRPr sz="1600" b="0" i="1" baseline="0">
                <a:solidFill>
                  <a:schemeClr val="bg1">
                    <a:lumMod val="50000"/>
                  </a:schemeClr>
                </a:solidFill>
                <a:latin typeface="+mn-lt"/>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5"/>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7" hasCustomPrompt="1"/>
          </p:nvPr>
        </p:nvSpPr>
        <p:spPr>
          <a:xfrm>
            <a:off x="950912" y="1695450"/>
            <a:ext cx="8687357" cy="3375025"/>
          </a:xfrm>
          <a:prstGeom prst="rect">
            <a:avLst/>
          </a:prstGeom>
        </p:spPr>
        <p:txBody>
          <a:bodyPr/>
          <a:lstStyle/>
          <a:p>
            <a:pPr lvl="0"/>
            <a:r>
              <a:rPr lang="en-US"/>
              <a:t>Click to add graphic content</a:t>
            </a:r>
          </a:p>
        </p:txBody>
      </p:sp>
      <p:sp>
        <p:nvSpPr>
          <p:cNvPr id="11"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3" name="Group 12"/>
          <p:cNvGrpSpPr/>
          <p:nvPr userDrawn="1"/>
        </p:nvGrpSpPr>
        <p:grpSpPr>
          <a:xfrm>
            <a:off x="11264900" y="6126480"/>
            <a:ext cx="929640" cy="457200"/>
            <a:chOff x="11264900" y="6126480"/>
            <a:chExt cx="929640" cy="457200"/>
          </a:xfrm>
        </p:grpSpPr>
        <p:sp>
          <p:nvSpPr>
            <p:cNvPr id="14" name="Rectangle 13"/>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22" name="Rectangle 21"/>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637266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7" name="Content Placeholder 3"/>
          <p:cNvSpPr>
            <a:spLocks noGrp="1"/>
          </p:cNvSpPr>
          <p:nvPr>
            <p:ph sz="quarter" idx="20" hasCustomPrompt="1"/>
          </p:nvPr>
        </p:nvSpPr>
        <p:spPr>
          <a:xfrm>
            <a:off x="950913" y="1695450"/>
            <a:ext cx="3176244" cy="3375025"/>
          </a:xfrm>
          <a:prstGeom prst="rect">
            <a:avLst/>
          </a:prstGeom>
        </p:spPr>
        <p:txBody>
          <a:bodyPr/>
          <a:lstStyle/>
          <a:p>
            <a:pPr lvl="0"/>
            <a:r>
              <a:rPr lang="en-US"/>
              <a:t>Click to add graphic content</a:t>
            </a:r>
          </a:p>
        </p:txBody>
      </p:sp>
      <p:sp>
        <p:nvSpPr>
          <p:cNvPr id="28" name="Content Placeholder 3"/>
          <p:cNvSpPr>
            <a:spLocks noGrp="1"/>
          </p:cNvSpPr>
          <p:nvPr>
            <p:ph sz="quarter" idx="21" hasCustomPrompt="1"/>
          </p:nvPr>
        </p:nvSpPr>
        <p:spPr>
          <a:xfrm>
            <a:off x="4459203" y="1695450"/>
            <a:ext cx="3176244" cy="3375025"/>
          </a:xfrm>
          <a:prstGeom prst="rect">
            <a:avLst/>
          </a:prstGeom>
        </p:spPr>
        <p:txBody>
          <a:bodyPr/>
          <a:lstStyle/>
          <a:p>
            <a:pPr lvl="0"/>
            <a:r>
              <a:rPr lang="en-US"/>
              <a:t>Click to add graphic content</a:t>
            </a:r>
          </a:p>
        </p:txBody>
      </p:sp>
      <p:sp>
        <p:nvSpPr>
          <p:cNvPr id="29" name="Content Placeholder 3"/>
          <p:cNvSpPr>
            <a:spLocks noGrp="1"/>
          </p:cNvSpPr>
          <p:nvPr>
            <p:ph sz="quarter" idx="22" hasCustomPrompt="1"/>
          </p:nvPr>
        </p:nvSpPr>
        <p:spPr>
          <a:xfrm>
            <a:off x="7967494" y="1695450"/>
            <a:ext cx="3176244" cy="3375025"/>
          </a:xfrm>
          <a:prstGeom prst="rect">
            <a:avLst/>
          </a:prstGeom>
        </p:spPr>
        <p:txBody>
          <a:bodyPr/>
          <a:lstStyle/>
          <a:p>
            <a:pPr lvl="0"/>
            <a:r>
              <a:rPr lang="en-US"/>
              <a:t>Click to add graphic content</a:t>
            </a:r>
          </a:p>
        </p:txBody>
      </p:sp>
      <p:sp>
        <p:nvSpPr>
          <p:cNvPr id="10" name="Text Placeholder 3"/>
          <p:cNvSpPr>
            <a:spLocks noGrp="1"/>
          </p:cNvSpPr>
          <p:nvPr>
            <p:ph type="body" sz="quarter" idx="15" hasCustomPrompt="1"/>
          </p:nvPr>
        </p:nvSpPr>
        <p:spPr>
          <a:xfrm>
            <a:off x="95147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5"/>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7" hasCustomPrompt="1"/>
          </p:nvPr>
        </p:nvSpPr>
        <p:spPr>
          <a:xfrm>
            <a:off x="445976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20" name="Text Placeholder 3"/>
          <p:cNvSpPr>
            <a:spLocks noGrp="1"/>
          </p:cNvSpPr>
          <p:nvPr>
            <p:ph type="body" sz="quarter" idx="19" hasCustomPrompt="1"/>
          </p:nvPr>
        </p:nvSpPr>
        <p:spPr>
          <a:xfrm>
            <a:off x="7968051"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7"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5" name="Group 14"/>
          <p:cNvGrpSpPr/>
          <p:nvPr userDrawn="1"/>
        </p:nvGrpSpPr>
        <p:grpSpPr>
          <a:xfrm>
            <a:off x="11264900" y="6126480"/>
            <a:ext cx="929640" cy="457200"/>
            <a:chOff x="11264900" y="6126480"/>
            <a:chExt cx="929640" cy="457200"/>
          </a:xfrm>
        </p:grpSpPr>
        <p:sp>
          <p:nvSpPr>
            <p:cNvPr id="24" name="Rectangle 23"/>
            <p:cNvSpPr/>
            <p:nvPr userDrawn="1"/>
          </p:nvSpPr>
          <p:spPr>
            <a:xfrm>
              <a:off x="11371580" y="6126480"/>
              <a:ext cx="82296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30" name="Rectangle 2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7127190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6" name="Rectangle 5"/>
          <p:cNvSpPr/>
          <p:nvPr userDrawn="1"/>
        </p:nvSpPr>
        <p:spPr>
          <a:xfrm>
            <a:off x="304800" y="-2"/>
            <a:ext cx="11887200"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Placeholder 1"/>
          <p:cNvSpPr>
            <a:spLocks noGrp="1"/>
          </p:cNvSpPr>
          <p:nvPr>
            <p:ph type="title" hasCustomPrompt="1"/>
          </p:nvPr>
        </p:nvSpPr>
        <p:spPr>
          <a:xfrm>
            <a:off x="1371600" y="1157795"/>
            <a:ext cx="8304028"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Click to Section Header Title</a:t>
            </a:r>
          </a:p>
        </p:txBody>
      </p:sp>
      <p:sp>
        <p:nvSpPr>
          <p:cNvPr id="8" name="Text Placeholder 7"/>
          <p:cNvSpPr>
            <a:spLocks noGrp="1"/>
          </p:cNvSpPr>
          <p:nvPr>
            <p:ph type="body" sz="quarter" idx="10" hasCustomPrompt="1"/>
          </p:nvPr>
        </p:nvSpPr>
        <p:spPr>
          <a:xfrm>
            <a:off x="1371600" y="3647683"/>
            <a:ext cx="8304028" cy="834082"/>
          </a:xfrm>
          <a:prstGeom prst="rect">
            <a:avLst/>
          </a:prstGeom>
        </p:spPr>
        <p:txBody>
          <a:bodyPr lIns="0"/>
          <a:lstStyle>
            <a:lvl1pPr marL="0" indent="0">
              <a:buFontTx/>
              <a:buNone/>
              <a:defRPr sz="2000" b="0" i="0" baseline="0">
                <a:solidFill>
                  <a:schemeClr val="bg1"/>
                </a:solidFill>
                <a:latin typeface="Arial" charset="0"/>
                <a:ea typeface="Arial" charset="0"/>
                <a:cs typeface="Arial" charset="0"/>
              </a:defRPr>
            </a:lvl1pPr>
          </a:lstStyle>
          <a:p>
            <a:pPr lvl="0"/>
            <a:r>
              <a:rPr lang="en-US"/>
              <a:t>Click to edit subtitle here</a:t>
            </a:r>
          </a:p>
        </p:txBody>
      </p:sp>
      <p:sp>
        <p:nvSpPr>
          <p:cNvPr id="9" name="Rectangle 8"/>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90889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FC6873B7-1CCD-924D-BEA2-F76F92BFB8DD}" type="slidenum">
              <a:rPr lang="en-US" smtClean="0"/>
              <a:pPr/>
              <a:t>‹#›</a:t>
            </a:fld>
            <a:endParaRPr lang="en-US"/>
          </a:p>
        </p:txBody>
      </p:sp>
      <p:sp>
        <p:nvSpPr>
          <p:cNvPr id="14" name="Title 13"/>
          <p:cNvSpPr>
            <a:spLocks noGrp="1"/>
          </p:cNvSpPr>
          <p:nvPr>
            <p:ph type="title"/>
          </p:nvPr>
        </p:nvSpPr>
        <p:spPr>
          <a:xfrm>
            <a:off x="838200" y="531341"/>
            <a:ext cx="10515600" cy="1149178"/>
          </a:xfrm>
          <a:prstGeom prst="rect">
            <a:avLst/>
          </a:prstGeom>
        </p:spPr>
        <p:txBody>
          <a:bodyPr anchor="b" anchorCtr="0"/>
          <a:lstStyle>
            <a:lvl1pPr>
              <a:defRPr sz="3400" baseline="0">
                <a:solidFill>
                  <a:schemeClr val="accent4"/>
                </a:solidFill>
              </a:defRPr>
            </a:lvl1pPr>
          </a:lstStyle>
          <a:p>
            <a:r>
              <a:rPr lang="en-US"/>
              <a:t>Click to edit Master title style</a:t>
            </a:r>
          </a:p>
        </p:txBody>
      </p:sp>
      <p:sp>
        <p:nvSpPr>
          <p:cNvPr id="23" name="Text Placeholder 22"/>
          <p:cNvSpPr>
            <a:spLocks noGrp="1"/>
          </p:cNvSpPr>
          <p:nvPr>
            <p:ph type="body" sz="quarter" idx="13"/>
          </p:nvPr>
        </p:nvSpPr>
        <p:spPr>
          <a:xfrm>
            <a:off x="838200" y="1895559"/>
            <a:ext cx="9356725" cy="872355"/>
          </a:xfrm>
          <a:prstGeom prst="rect">
            <a:avLst/>
          </a:prstGeom>
        </p:spPr>
        <p:txBody>
          <a:bodyPr/>
          <a:lstStyle>
            <a:lvl1pPr marL="0" indent="0">
              <a:buFontTx/>
              <a:buNone/>
              <a:defRPr sz="2200" b="0" i="0" baseline="0">
                <a:solidFill>
                  <a:schemeClr val="bg1">
                    <a:lumMod val="50000"/>
                  </a:schemeClr>
                </a:solidFill>
              </a:defRPr>
            </a:lvl1pPr>
          </a:lstStyle>
          <a:p>
            <a:pPr lvl="0"/>
            <a:r>
              <a:rPr lang="en-US"/>
              <a:t>Edit Master text styles</a:t>
            </a:r>
          </a:p>
        </p:txBody>
      </p:sp>
      <p:sp>
        <p:nvSpPr>
          <p:cNvPr id="25" name="Content Placeholder 24"/>
          <p:cNvSpPr>
            <a:spLocks noGrp="1"/>
          </p:cNvSpPr>
          <p:nvPr>
            <p:ph sz="quarter" idx="14"/>
          </p:nvPr>
        </p:nvSpPr>
        <p:spPr>
          <a:xfrm>
            <a:off x="838200" y="2917479"/>
            <a:ext cx="9356725" cy="2039937"/>
          </a:xfrm>
          <a:prstGeom prst="rect">
            <a:avLst/>
          </a:prstGeom>
        </p:spPr>
        <p:txBody>
          <a:bodyPr/>
          <a:lstStyle>
            <a:lvl1pPr>
              <a:defRPr sz="1800" baseline="0">
                <a:solidFill>
                  <a:schemeClr val="bg1">
                    <a:lumMod val="50000"/>
                  </a:schemeClr>
                </a:solidFill>
              </a:defRPr>
            </a:lvl1pPr>
            <a:lvl2pPr>
              <a:defRPr sz="1800" baseline="0">
                <a:solidFill>
                  <a:schemeClr val="bg1">
                    <a:lumMod val="50000"/>
                  </a:schemeClr>
                </a:solidFill>
              </a:defRPr>
            </a:lvl2pPr>
            <a:lvl3pPr>
              <a:defRPr sz="1800" baseline="0">
                <a:solidFill>
                  <a:schemeClr val="bg1">
                    <a:lumMod val="50000"/>
                  </a:schemeClr>
                </a:solidFill>
              </a:defRPr>
            </a:lvl3pPr>
            <a:lvl4pPr>
              <a:defRPr sz="1800" baseline="0">
                <a:solidFill>
                  <a:schemeClr val="bg1">
                    <a:lumMod val="50000"/>
                  </a:schemeClr>
                </a:solidFill>
              </a:defRPr>
            </a:lvl4pPr>
            <a:lvl5pPr>
              <a:defRPr sz="1800" baseline="0">
                <a:solidFill>
                  <a:schemeClr val="bg1">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spTree>
    <p:extLst>
      <p:ext uri="{BB962C8B-B14F-4D97-AF65-F5344CB8AC3E}">
        <p14:creationId xmlns:p14="http://schemas.microsoft.com/office/powerpoint/2010/main" val="10658005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cxnSp>
        <p:nvCxnSpPr>
          <p:cNvPr id="9" name="Straight Connector 8"/>
          <p:cNvCxnSpPr/>
          <p:nvPr userDrawn="1"/>
        </p:nvCxnSpPr>
        <p:spPr>
          <a:xfrm>
            <a:off x="0" y="60431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838200" y="531341"/>
            <a:ext cx="10515600" cy="1149178"/>
          </a:xfrm>
          <a:prstGeom prst="rect">
            <a:avLst/>
          </a:prstGeom>
        </p:spPr>
        <p:txBody>
          <a:bodyPr anchor="b" anchorCtr="0"/>
          <a:lstStyle>
            <a:lvl1pPr>
              <a:defRPr sz="3400" baseline="0">
                <a:solidFill>
                  <a:schemeClr val="accent2"/>
                </a:solidFill>
              </a:defRPr>
            </a:lvl1pPr>
          </a:lstStyle>
          <a:p>
            <a:r>
              <a:rPr lang="en-US"/>
              <a:t>Click to edit Master title style</a:t>
            </a:r>
          </a:p>
        </p:txBody>
      </p:sp>
      <p:sp>
        <p:nvSpPr>
          <p:cNvPr id="23" name="Text Placeholder 22"/>
          <p:cNvSpPr>
            <a:spLocks noGrp="1"/>
          </p:cNvSpPr>
          <p:nvPr>
            <p:ph type="body" sz="quarter" idx="13"/>
          </p:nvPr>
        </p:nvSpPr>
        <p:spPr>
          <a:xfrm>
            <a:off x="838200" y="1895559"/>
            <a:ext cx="9356725" cy="872355"/>
          </a:xfrm>
          <a:prstGeom prst="rect">
            <a:avLst/>
          </a:prstGeom>
        </p:spPr>
        <p:txBody>
          <a:bodyPr/>
          <a:lstStyle>
            <a:lvl1pPr marL="0" indent="0">
              <a:buFontTx/>
              <a:buNone/>
              <a:defRPr sz="2200" b="0" i="0" baseline="0">
                <a:solidFill>
                  <a:schemeClr val="bg1">
                    <a:lumMod val="50000"/>
                  </a:schemeClr>
                </a:solidFill>
              </a:defRPr>
            </a:lvl1pPr>
          </a:lstStyle>
          <a:p>
            <a:pPr lvl="0"/>
            <a:r>
              <a:rPr lang="en-US"/>
              <a:t>Edit Master text styles</a:t>
            </a:r>
          </a:p>
        </p:txBody>
      </p:sp>
      <p:sp>
        <p:nvSpPr>
          <p:cNvPr id="25" name="Content Placeholder 24"/>
          <p:cNvSpPr>
            <a:spLocks noGrp="1"/>
          </p:cNvSpPr>
          <p:nvPr>
            <p:ph sz="quarter" idx="14"/>
          </p:nvPr>
        </p:nvSpPr>
        <p:spPr>
          <a:xfrm>
            <a:off x="838200" y="2917479"/>
            <a:ext cx="9356725" cy="2039937"/>
          </a:xfrm>
          <a:prstGeom prst="rect">
            <a:avLst/>
          </a:prstGeom>
        </p:spPr>
        <p:txBody>
          <a:bodyPr/>
          <a:lstStyle>
            <a:lvl1pPr>
              <a:defRPr sz="1800" baseline="0">
                <a:solidFill>
                  <a:schemeClr val="bg1">
                    <a:lumMod val="50000"/>
                  </a:schemeClr>
                </a:solidFill>
              </a:defRPr>
            </a:lvl1pPr>
            <a:lvl2pPr>
              <a:defRPr sz="1800" baseline="0">
                <a:solidFill>
                  <a:schemeClr val="bg1">
                    <a:lumMod val="50000"/>
                  </a:schemeClr>
                </a:solidFill>
              </a:defRPr>
            </a:lvl2pPr>
            <a:lvl3pPr>
              <a:defRPr sz="1800" baseline="0">
                <a:solidFill>
                  <a:schemeClr val="bg1">
                    <a:lumMod val="50000"/>
                  </a:schemeClr>
                </a:solidFill>
              </a:defRPr>
            </a:lvl3pPr>
            <a:lvl4pPr>
              <a:defRPr sz="1800" baseline="0">
                <a:solidFill>
                  <a:schemeClr val="bg1">
                    <a:lumMod val="50000"/>
                  </a:schemeClr>
                </a:solidFill>
              </a:defRPr>
            </a:lvl4pPr>
            <a:lvl5pPr>
              <a:defRPr sz="1800" baseline="0">
                <a:solidFill>
                  <a:schemeClr val="bg1">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p:cNvGrpSpPr/>
          <p:nvPr userDrawn="1"/>
        </p:nvGrpSpPr>
        <p:grpSpPr>
          <a:xfrm>
            <a:off x="11264900" y="6126480"/>
            <a:ext cx="929640" cy="457200"/>
            <a:chOff x="11264900" y="6126480"/>
            <a:chExt cx="929640" cy="457200"/>
          </a:xfrm>
        </p:grpSpPr>
        <p:sp>
          <p:nvSpPr>
            <p:cNvPr id="10" name="Rectangle 9"/>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16637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hasCustomPrompt="1"/>
          </p:nvPr>
        </p:nvSpPr>
        <p:spPr>
          <a:xfrm>
            <a:off x="9364641" y="568411"/>
            <a:ext cx="2322513" cy="4905632"/>
          </a:xfrm>
          <a:prstGeom prst="rect">
            <a:avLst/>
          </a:prstGeom>
        </p:spPr>
        <p:txBody>
          <a:bodyPr anchor="ctr" anchorCtr="0"/>
          <a:lstStyle>
            <a:lvl1pPr marL="0" indent="0">
              <a:buFontTx/>
              <a:buNone/>
              <a:defRPr sz="2400" baseline="0">
                <a:solidFill>
                  <a:schemeClr val="accent2"/>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 description</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4" name="Content Placeholder 2"/>
          <p:cNvSpPr>
            <a:spLocks noGrp="1"/>
          </p:cNvSpPr>
          <p:nvPr>
            <p:ph sz="quarter" idx="19" hasCustomPrompt="1"/>
          </p:nvPr>
        </p:nvSpPr>
        <p:spPr>
          <a:xfrm>
            <a:off x="681643" y="568410"/>
            <a:ext cx="8196349" cy="4905633"/>
          </a:xfrm>
          <a:prstGeom prst="rect">
            <a:avLst/>
          </a:prstGeom>
        </p:spPr>
        <p:txBody>
          <a:bodyPr/>
          <a:lstStyle/>
          <a:p>
            <a:pPr lvl="0"/>
            <a:r>
              <a:rPr lang="en-US"/>
              <a:t>Click to add graphic content</a:t>
            </a:r>
          </a:p>
        </p:txBody>
      </p:sp>
      <p:sp>
        <p:nvSpPr>
          <p:cNvPr id="15" name="Rectangle 14"/>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4387792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5" name="Rectangle 4"/>
          <p:cNvSpPr/>
          <p:nvPr userDrawn="1"/>
        </p:nvSpPr>
        <p:spPr>
          <a:xfrm>
            <a:off x="8826691" y="0"/>
            <a:ext cx="336531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2"/>
          <p:cNvSpPr>
            <a:spLocks noGrp="1"/>
          </p:cNvSpPr>
          <p:nvPr>
            <p:ph type="body" sz="quarter" idx="18"/>
          </p:nvPr>
        </p:nvSpPr>
        <p:spPr>
          <a:xfrm>
            <a:off x="9364641" y="568410"/>
            <a:ext cx="2322513" cy="5699385"/>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10" name="Rectangle 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6" name="Content Placeholder 2"/>
          <p:cNvSpPr>
            <a:spLocks noGrp="1"/>
          </p:cNvSpPr>
          <p:nvPr>
            <p:ph sz="quarter" idx="19" hasCustomPrompt="1"/>
          </p:nvPr>
        </p:nvSpPr>
        <p:spPr>
          <a:xfrm>
            <a:off x="304799" y="0"/>
            <a:ext cx="8423565" cy="6847102"/>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2405559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5" name="Rectangle 4"/>
          <p:cNvSpPr/>
          <p:nvPr userDrawn="1"/>
        </p:nvSpPr>
        <p:spPr>
          <a:xfrm>
            <a:off x="0" y="0"/>
            <a:ext cx="3332206" cy="57856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p:nvPr>
        </p:nvSpPr>
        <p:spPr>
          <a:xfrm>
            <a:off x="504846" y="568411"/>
            <a:ext cx="2322513" cy="4701858"/>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8" name="Content Placeholder 2"/>
          <p:cNvSpPr>
            <a:spLocks noGrp="1"/>
          </p:cNvSpPr>
          <p:nvPr>
            <p:ph sz="quarter" idx="19" hasCustomPrompt="1"/>
          </p:nvPr>
        </p:nvSpPr>
        <p:spPr>
          <a:xfrm>
            <a:off x="3438886" y="-1"/>
            <a:ext cx="8753114" cy="5785659"/>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2223642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9" name="Rectangle 8"/>
          <p:cNvSpPr/>
          <p:nvPr userDrawn="1"/>
        </p:nvSpPr>
        <p:spPr>
          <a:xfrm flipV="1">
            <a:off x="8859793" y="5054135"/>
            <a:ext cx="3332207" cy="1803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
          <p:cNvSpPr>
            <a:spLocks noGrp="1"/>
          </p:cNvSpPr>
          <p:nvPr>
            <p:ph type="body" sz="quarter" idx="18" hasCustomPrompt="1"/>
          </p:nvPr>
        </p:nvSpPr>
        <p:spPr>
          <a:xfrm>
            <a:off x="9060875" y="5220392"/>
            <a:ext cx="2726573" cy="1463040"/>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a:t>
            </a:r>
          </a:p>
        </p:txBody>
      </p:sp>
      <p:sp>
        <p:nvSpPr>
          <p:cNvPr id="3" name="Content Placeholder 2"/>
          <p:cNvSpPr>
            <a:spLocks noGrp="1"/>
          </p:cNvSpPr>
          <p:nvPr>
            <p:ph sz="quarter" idx="20" hasCustomPrompt="1"/>
          </p:nvPr>
        </p:nvSpPr>
        <p:spPr>
          <a:xfrm>
            <a:off x="0" y="0"/>
            <a:ext cx="8705850" cy="6857999"/>
          </a:xfrm>
          <a:prstGeom prst="rect">
            <a:avLst/>
          </a:prstGeom>
        </p:spPr>
        <p:txBody>
          <a:bodyPr/>
          <a:lstStyle/>
          <a:p>
            <a:pPr lvl="0"/>
            <a:r>
              <a:rPr lang="en-US"/>
              <a:t>Click to add graphic content</a:t>
            </a:r>
          </a:p>
        </p:txBody>
      </p:sp>
      <p:sp>
        <p:nvSpPr>
          <p:cNvPr id="13" name="Content Placeholder 2"/>
          <p:cNvSpPr>
            <a:spLocks noGrp="1"/>
          </p:cNvSpPr>
          <p:nvPr>
            <p:ph sz="quarter" idx="21" hasCustomPrompt="1"/>
          </p:nvPr>
        </p:nvSpPr>
        <p:spPr>
          <a:xfrm>
            <a:off x="8859794" y="1"/>
            <a:ext cx="3332206" cy="4879570"/>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8569520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1025611"/>
            <a:ext cx="4658497" cy="4777092"/>
          </a:xfrm>
          <a:prstGeom prst="rect">
            <a:avLst/>
          </a:prstGeom>
        </p:spPr>
        <p:txBody>
          <a:bodyPr/>
          <a:lstStyle/>
          <a:p>
            <a:r>
              <a:rPr lang="en-US"/>
              <a:t>Click icon to add picture</a:t>
            </a:r>
          </a:p>
        </p:txBody>
      </p:sp>
      <p:sp>
        <p:nvSpPr>
          <p:cNvPr id="5" name="Rectangle 4"/>
          <p:cNvSpPr/>
          <p:nvPr userDrawn="1"/>
        </p:nvSpPr>
        <p:spPr>
          <a:xfrm>
            <a:off x="4794422" y="5115697"/>
            <a:ext cx="7397578" cy="687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20"/>
          </p:nvPr>
        </p:nvSpPr>
        <p:spPr>
          <a:xfrm>
            <a:off x="4794422" y="0"/>
            <a:ext cx="7397578" cy="4967304"/>
          </a:xfrm>
          <a:prstGeom prst="rect">
            <a:avLst/>
          </a:prstGeom>
        </p:spPr>
        <p:txBody>
          <a:bodyPr/>
          <a:lstStyle/>
          <a:p>
            <a:r>
              <a:rPr lang="en-US"/>
              <a:t>Click icon to add picture</a:t>
            </a:r>
          </a:p>
        </p:txBody>
      </p:sp>
      <p:sp>
        <p:nvSpPr>
          <p:cNvPr id="18" name="Rectangle 17"/>
          <p:cNvSpPr/>
          <p:nvPr userDrawn="1"/>
        </p:nvSpPr>
        <p:spPr>
          <a:xfrm>
            <a:off x="0" y="0"/>
            <a:ext cx="4658497" cy="9020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1" name="Group 10"/>
          <p:cNvGrpSpPr/>
          <p:nvPr userDrawn="1"/>
        </p:nvGrpSpPr>
        <p:grpSpPr>
          <a:xfrm>
            <a:off x="11264900" y="6126480"/>
            <a:ext cx="929640" cy="457200"/>
            <a:chOff x="11264900" y="6126480"/>
            <a:chExt cx="929640" cy="457200"/>
          </a:xfrm>
        </p:grpSpPr>
        <p:sp>
          <p:nvSpPr>
            <p:cNvPr id="12" name="Rectangle 11"/>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10994937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0" name="Text Placeholder 3"/>
          <p:cNvSpPr>
            <a:spLocks noGrp="1"/>
          </p:cNvSpPr>
          <p:nvPr>
            <p:ph type="body" sz="quarter" idx="15" hasCustomPrompt="1"/>
          </p:nvPr>
        </p:nvSpPr>
        <p:spPr>
          <a:xfrm>
            <a:off x="951470" y="5197131"/>
            <a:ext cx="4129088" cy="439738"/>
          </a:xfrm>
          <a:prstGeom prst="rect">
            <a:avLst/>
          </a:prstGeom>
        </p:spPr>
        <p:txBody>
          <a:bodyPr lIns="0"/>
          <a:lstStyle>
            <a:lvl1pPr marL="0" indent="0">
              <a:buFontTx/>
              <a:buNone/>
              <a:defRPr sz="1600" b="0" i="1" baseline="0">
                <a:solidFill>
                  <a:schemeClr val="bg1">
                    <a:lumMod val="50000"/>
                  </a:schemeClr>
                </a:solidFill>
                <a:latin typeface="+mn-lt"/>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2"/>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7" hasCustomPrompt="1"/>
          </p:nvPr>
        </p:nvSpPr>
        <p:spPr>
          <a:xfrm>
            <a:off x="950912" y="1695450"/>
            <a:ext cx="8687357" cy="3375025"/>
          </a:xfrm>
          <a:prstGeom prst="rect">
            <a:avLst/>
          </a:prstGeom>
        </p:spPr>
        <p:txBody>
          <a:bodyPr/>
          <a:lstStyle/>
          <a:p>
            <a:pPr lvl="0"/>
            <a:r>
              <a:rPr lang="en-US"/>
              <a:t>Click to add graphic content</a:t>
            </a:r>
          </a:p>
        </p:txBody>
      </p:sp>
      <p:sp>
        <p:nvSpPr>
          <p:cNvPr id="11"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7" name="Group 16"/>
          <p:cNvGrpSpPr/>
          <p:nvPr userDrawn="1"/>
        </p:nvGrpSpPr>
        <p:grpSpPr>
          <a:xfrm>
            <a:off x="11264900" y="6126480"/>
            <a:ext cx="929640" cy="457200"/>
            <a:chOff x="11264900" y="6126480"/>
            <a:chExt cx="929640" cy="457200"/>
          </a:xfrm>
        </p:grpSpPr>
        <p:sp>
          <p:nvSpPr>
            <p:cNvPr id="18" name="Rectangle 17"/>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22" name="Rectangle 21"/>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9655242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7" name="Content Placeholder 3"/>
          <p:cNvSpPr>
            <a:spLocks noGrp="1"/>
          </p:cNvSpPr>
          <p:nvPr>
            <p:ph sz="quarter" idx="20" hasCustomPrompt="1"/>
          </p:nvPr>
        </p:nvSpPr>
        <p:spPr>
          <a:xfrm>
            <a:off x="950913" y="1695450"/>
            <a:ext cx="3176244" cy="3375025"/>
          </a:xfrm>
          <a:prstGeom prst="rect">
            <a:avLst/>
          </a:prstGeom>
        </p:spPr>
        <p:txBody>
          <a:bodyPr/>
          <a:lstStyle/>
          <a:p>
            <a:pPr lvl="0"/>
            <a:r>
              <a:rPr lang="en-US"/>
              <a:t>Click to add graphic content</a:t>
            </a:r>
          </a:p>
        </p:txBody>
      </p:sp>
      <p:sp>
        <p:nvSpPr>
          <p:cNvPr id="28" name="Content Placeholder 3"/>
          <p:cNvSpPr>
            <a:spLocks noGrp="1"/>
          </p:cNvSpPr>
          <p:nvPr>
            <p:ph sz="quarter" idx="21" hasCustomPrompt="1"/>
          </p:nvPr>
        </p:nvSpPr>
        <p:spPr>
          <a:xfrm>
            <a:off x="4459203" y="1695450"/>
            <a:ext cx="3176244" cy="3375025"/>
          </a:xfrm>
          <a:prstGeom prst="rect">
            <a:avLst/>
          </a:prstGeom>
        </p:spPr>
        <p:txBody>
          <a:bodyPr/>
          <a:lstStyle/>
          <a:p>
            <a:pPr lvl="0"/>
            <a:r>
              <a:rPr lang="en-US"/>
              <a:t>Click to add graphic content</a:t>
            </a:r>
          </a:p>
        </p:txBody>
      </p:sp>
      <p:sp>
        <p:nvSpPr>
          <p:cNvPr id="29" name="Content Placeholder 3"/>
          <p:cNvSpPr>
            <a:spLocks noGrp="1"/>
          </p:cNvSpPr>
          <p:nvPr>
            <p:ph sz="quarter" idx="22" hasCustomPrompt="1"/>
          </p:nvPr>
        </p:nvSpPr>
        <p:spPr>
          <a:xfrm>
            <a:off x="7967494" y="1695450"/>
            <a:ext cx="3176244" cy="3375025"/>
          </a:xfrm>
          <a:prstGeom prst="rect">
            <a:avLst/>
          </a:prstGeom>
        </p:spPr>
        <p:txBody>
          <a:bodyPr/>
          <a:lstStyle/>
          <a:p>
            <a:pPr lvl="0"/>
            <a:r>
              <a:rPr lang="en-US"/>
              <a:t>Click to add graphic content</a:t>
            </a:r>
          </a:p>
        </p:txBody>
      </p:sp>
      <p:sp>
        <p:nvSpPr>
          <p:cNvPr id="10" name="Text Placeholder 3"/>
          <p:cNvSpPr>
            <a:spLocks noGrp="1"/>
          </p:cNvSpPr>
          <p:nvPr>
            <p:ph type="body" sz="quarter" idx="15" hasCustomPrompt="1"/>
          </p:nvPr>
        </p:nvSpPr>
        <p:spPr>
          <a:xfrm>
            <a:off x="95147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2"/>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7" hasCustomPrompt="1"/>
          </p:nvPr>
        </p:nvSpPr>
        <p:spPr>
          <a:xfrm>
            <a:off x="4459760"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20" name="Text Placeholder 3"/>
          <p:cNvSpPr>
            <a:spLocks noGrp="1"/>
          </p:cNvSpPr>
          <p:nvPr>
            <p:ph type="body" sz="quarter" idx="19" hasCustomPrompt="1"/>
          </p:nvPr>
        </p:nvSpPr>
        <p:spPr>
          <a:xfrm>
            <a:off x="7968051" y="5263631"/>
            <a:ext cx="3175687" cy="522254"/>
          </a:xfrm>
          <a:prstGeom prst="rect">
            <a:avLst/>
          </a:prstGeom>
        </p:spPr>
        <p:txBody>
          <a:bodyPr lIns="0"/>
          <a:lstStyle>
            <a:lvl1pPr marL="0" indent="0">
              <a:buFontTx/>
              <a:buNone/>
              <a:defRPr sz="1600" b="0" i="1" baseline="0">
                <a:solidFill>
                  <a:schemeClr val="bg1">
                    <a:lumMod val="50000"/>
                  </a:schemeClr>
                </a:solidFill>
              </a:defRPr>
            </a:lvl1pPr>
          </a:lstStyle>
          <a:p>
            <a:pPr lvl="0"/>
            <a:r>
              <a:rPr lang="en-US"/>
              <a:t>Click to edit description</a:t>
            </a:r>
          </a:p>
        </p:txBody>
      </p:sp>
      <p:sp>
        <p:nvSpPr>
          <p:cNvPr id="17"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8" name="Group 17"/>
          <p:cNvGrpSpPr/>
          <p:nvPr userDrawn="1"/>
        </p:nvGrpSpPr>
        <p:grpSpPr>
          <a:xfrm>
            <a:off x="11264900" y="6126480"/>
            <a:ext cx="929640" cy="457200"/>
            <a:chOff x="11264900" y="6126480"/>
            <a:chExt cx="929640" cy="457200"/>
          </a:xfrm>
        </p:grpSpPr>
        <p:sp>
          <p:nvSpPr>
            <p:cNvPr id="19" name="Rectangle 18"/>
            <p:cNvSpPr/>
            <p:nvPr userDrawn="1"/>
          </p:nvSpPr>
          <p:spPr>
            <a:xfrm>
              <a:off x="11371580" y="6126480"/>
              <a:ext cx="82296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23" name="Rectangle 22"/>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833910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3547495" y="-2"/>
            <a:ext cx="8644505" cy="68580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flipH="1">
            <a:off x="-1"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2845" y="2682864"/>
            <a:ext cx="2528277" cy="1190867"/>
          </a:xfrm>
          <a:prstGeom prst="rect">
            <a:avLst/>
          </a:prstGeom>
        </p:spPr>
      </p:pic>
      <p:sp>
        <p:nvSpPr>
          <p:cNvPr id="7" name="Text Placeholder 7"/>
          <p:cNvSpPr>
            <a:spLocks noGrp="1"/>
          </p:cNvSpPr>
          <p:nvPr>
            <p:ph type="body" sz="quarter" idx="11" hasCustomPrompt="1"/>
          </p:nvPr>
        </p:nvSpPr>
        <p:spPr>
          <a:xfrm>
            <a:off x="4216094" y="5412687"/>
            <a:ext cx="7238844" cy="924317"/>
          </a:xfrm>
          <a:prstGeom prst="rect">
            <a:avLst/>
          </a:prstGeom>
        </p:spPr>
        <p:txBody>
          <a:bodyPr lIns="0"/>
          <a:lstStyle>
            <a:lvl1pPr marL="0" indent="0">
              <a:buFontTx/>
              <a:buNone/>
              <a:defRPr sz="1800" b="0" i="1" baseline="0">
                <a:solidFill>
                  <a:schemeClr val="bg1"/>
                </a:solidFill>
                <a:latin typeface="Arial" charset="0"/>
                <a:ea typeface="Arial" charset="0"/>
                <a:cs typeface="Arial" charset="0"/>
              </a:defRPr>
            </a:lvl1pPr>
          </a:lstStyle>
          <a:p>
            <a:pPr lvl="0"/>
            <a:r>
              <a:rPr lang="en-US"/>
              <a:t>Click to edit (if desired)</a:t>
            </a:r>
          </a:p>
        </p:txBody>
      </p:sp>
      <p:sp>
        <p:nvSpPr>
          <p:cNvPr id="8" name="Title Placeholder 1"/>
          <p:cNvSpPr>
            <a:spLocks noGrp="1"/>
          </p:cNvSpPr>
          <p:nvPr>
            <p:ph type="title" hasCustomPrompt="1"/>
          </p:nvPr>
        </p:nvSpPr>
        <p:spPr>
          <a:xfrm>
            <a:off x="4216094" y="1157795"/>
            <a:ext cx="7238844" cy="2063580"/>
          </a:xfrm>
          <a:prstGeom prst="rect">
            <a:avLst/>
          </a:prstGeom>
        </p:spPr>
        <p:txBody>
          <a:bodyPr vert="horz" lIns="0" tIns="45720" rIns="91440" bIns="45720" rtlCol="0" anchor="b" anchorCtr="0">
            <a:normAutofit/>
          </a:bodyPr>
          <a:lstStyle>
            <a:lvl1pPr>
              <a:defRPr sz="4400" b="1" cap="none" spc="100" baseline="0">
                <a:solidFill>
                  <a:schemeClr val="bg1"/>
                </a:solidFill>
                <a:latin typeface="Arial" charset="0"/>
                <a:ea typeface="Arial" charset="0"/>
                <a:cs typeface="Arial" charset="0"/>
              </a:defRPr>
            </a:lvl1pPr>
          </a:lstStyle>
          <a:p>
            <a:r>
              <a:rPr lang="en-US"/>
              <a:t>Thank you. (click to edit)</a:t>
            </a:r>
          </a:p>
        </p:txBody>
      </p:sp>
      <p:sp>
        <p:nvSpPr>
          <p:cNvPr id="9" name="Text Placeholder 7"/>
          <p:cNvSpPr>
            <a:spLocks noGrp="1"/>
          </p:cNvSpPr>
          <p:nvPr>
            <p:ph type="body" sz="quarter" idx="10" hasCustomPrompt="1"/>
          </p:nvPr>
        </p:nvSpPr>
        <p:spPr>
          <a:xfrm>
            <a:off x="4216094" y="3647682"/>
            <a:ext cx="7238844" cy="1498476"/>
          </a:xfrm>
          <a:prstGeom prst="rect">
            <a:avLst/>
          </a:prstGeom>
        </p:spPr>
        <p:txBody>
          <a:bodyPr lIns="0"/>
          <a:lstStyle>
            <a:lvl1pPr marL="0" indent="0">
              <a:buFontTx/>
              <a:buNone/>
              <a:defRPr sz="2800" b="0" i="0" baseline="0">
                <a:solidFill>
                  <a:schemeClr val="bg1"/>
                </a:solidFill>
                <a:latin typeface="Arial" charset="0"/>
                <a:ea typeface="Arial" charset="0"/>
                <a:cs typeface="Arial" charset="0"/>
              </a:defRPr>
            </a:lvl1pPr>
          </a:lstStyle>
          <a:p>
            <a:pPr lvl="0"/>
            <a:r>
              <a:rPr lang="en-US"/>
              <a:t>Click to edit (if desired)</a:t>
            </a:r>
          </a:p>
        </p:txBody>
      </p:sp>
    </p:spTree>
    <p:extLst>
      <p:ext uri="{BB962C8B-B14F-4D97-AF65-F5344CB8AC3E}">
        <p14:creationId xmlns:p14="http://schemas.microsoft.com/office/powerpoint/2010/main" val="1439502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49672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hasCustomPrompt="1"/>
          </p:nvPr>
        </p:nvSpPr>
        <p:spPr>
          <a:xfrm>
            <a:off x="9364641" y="568411"/>
            <a:ext cx="2322513" cy="4905632"/>
          </a:xfrm>
          <a:prstGeom prst="rect">
            <a:avLst/>
          </a:prstGeom>
        </p:spPr>
        <p:txBody>
          <a:bodyPr anchor="ctr" anchorCtr="0"/>
          <a:lstStyle>
            <a:lvl1pPr marL="0" indent="0">
              <a:buFontTx/>
              <a:buNone/>
              <a:defRPr sz="2400" baseline="0">
                <a:solidFill>
                  <a:schemeClr val="accent4"/>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 description</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6" name="Content Placeholder 2"/>
          <p:cNvSpPr>
            <a:spLocks noGrp="1"/>
          </p:cNvSpPr>
          <p:nvPr>
            <p:ph sz="quarter" idx="19" hasCustomPrompt="1"/>
          </p:nvPr>
        </p:nvSpPr>
        <p:spPr>
          <a:xfrm>
            <a:off x="681643" y="568410"/>
            <a:ext cx="8196349" cy="4905633"/>
          </a:xfrm>
          <a:prstGeom prst="rect">
            <a:avLst/>
          </a:prstGeom>
        </p:spPr>
        <p:txBody>
          <a:bodyPr/>
          <a:lstStyle/>
          <a:p>
            <a:pPr lvl="0"/>
            <a:r>
              <a:rPr lang="en-US"/>
              <a:t>Click to add graphic content</a:t>
            </a:r>
          </a:p>
        </p:txBody>
      </p:sp>
      <p:sp>
        <p:nvSpPr>
          <p:cNvPr id="18" name="Rectangle 17"/>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16932455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0D562E4D-EF22-9345-9588-F15EF0E02905}"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FBC85-AAAE-3C4C-9CA0-21FADB36D9EB}" type="slidenum">
              <a:rPr lang="en-US" smtClean="0"/>
              <a:t>‹#›</a:t>
            </a:fld>
            <a:endParaRPr lang="en-US"/>
          </a:p>
        </p:txBody>
      </p:sp>
    </p:spTree>
    <p:extLst>
      <p:ext uri="{BB962C8B-B14F-4D97-AF65-F5344CB8AC3E}">
        <p14:creationId xmlns:p14="http://schemas.microsoft.com/office/powerpoint/2010/main" val="22128279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856224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505AF3-0266-42C8-A7B2-610421132AFA}" type="datetimeFigureOut">
              <a:rPr lang="en-US" smtClean="0"/>
              <a:t>4/15/2021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67CCF-EE9E-4CDE-81C8-AE5D318F7FFA}" type="slidenum">
              <a:rPr lang="en-US" smtClean="0"/>
              <a:t>‹#›</a:t>
            </a:fld>
            <a:endParaRPr lang="en-US"/>
          </a:p>
        </p:txBody>
      </p:sp>
    </p:spTree>
    <p:extLst>
      <p:ext uri="{BB962C8B-B14F-4D97-AF65-F5344CB8AC3E}">
        <p14:creationId xmlns:p14="http://schemas.microsoft.com/office/powerpoint/2010/main" val="12542172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KDD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425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5" name="Rectangle 4"/>
          <p:cNvSpPr/>
          <p:nvPr userDrawn="1"/>
        </p:nvSpPr>
        <p:spPr>
          <a:xfrm>
            <a:off x="8826691" y="0"/>
            <a:ext cx="336531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2"/>
          <p:cNvSpPr>
            <a:spLocks noGrp="1"/>
          </p:cNvSpPr>
          <p:nvPr>
            <p:ph type="body" sz="quarter" idx="18"/>
          </p:nvPr>
        </p:nvSpPr>
        <p:spPr>
          <a:xfrm>
            <a:off x="9364641" y="568410"/>
            <a:ext cx="2322513" cy="5699385"/>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10" name="Rectangle 9"/>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6" name="Content Placeholder 2"/>
          <p:cNvSpPr>
            <a:spLocks noGrp="1"/>
          </p:cNvSpPr>
          <p:nvPr>
            <p:ph sz="quarter" idx="19" hasCustomPrompt="1"/>
          </p:nvPr>
        </p:nvSpPr>
        <p:spPr>
          <a:xfrm>
            <a:off x="304799" y="0"/>
            <a:ext cx="8423565" cy="6847102"/>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1849484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5" name="Rectangle 4"/>
          <p:cNvSpPr/>
          <p:nvPr userDrawn="1"/>
        </p:nvSpPr>
        <p:spPr>
          <a:xfrm>
            <a:off x="0" y="0"/>
            <a:ext cx="3332206" cy="578565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17" name="Straight Connector 16"/>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sz="quarter" idx="18"/>
          </p:nvPr>
        </p:nvSpPr>
        <p:spPr>
          <a:xfrm>
            <a:off x="504846" y="568411"/>
            <a:ext cx="2322513" cy="4701858"/>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Edit Master text styles</a:t>
            </a:r>
          </a:p>
        </p:txBody>
      </p:sp>
      <p:sp>
        <p:nvSpPr>
          <p:cNvPr id="9"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0" name="Group 9"/>
          <p:cNvGrpSpPr/>
          <p:nvPr userDrawn="1"/>
        </p:nvGrpSpPr>
        <p:grpSpPr>
          <a:xfrm>
            <a:off x="11264900" y="6126480"/>
            <a:ext cx="929640" cy="457200"/>
            <a:chOff x="11264900" y="6126480"/>
            <a:chExt cx="929640" cy="457200"/>
          </a:xfrm>
        </p:grpSpPr>
        <p:sp>
          <p:nvSpPr>
            <p:cNvPr id="11" name="Rectangle 10"/>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
        <p:nvSpPr>
          <p:cNvPr id="18" name="Content Placeholder 2"/>
          <p:cNvSpPr>
            <a:spLocks noGrp="1"/>
          </p:cNvSpPr>
          <p:nvPr>
            <p:ph sz="quarter" idx="19" hasCustomPrompt="1"/>
          </p:nvPr>
        </p:nvSpPr>
        <p:spPr>
          <a:xfrm>
            <a:off x="3438886" y="-1"/>
            <a:ext cx="8753114" cy="5785659"/>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933945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9" name="Rectangle 8"/>
          <p:cNvSpPr/>
          <p:nvPr userDrawn="1"/>
        </p:nvSpPr>
        <p:spPr>
          <a:xfrm flipV="1">
            <a:off x="8859793" y="5054135"/>
            <a:ext cx="3332207" cy="180386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
          <p:cNvSpPr>
            <a:spLocks noGrp="1"/>
          </p:cNvSpPr>
          <p:nvPr>
            <p:ph type="body" sz="quarter" idx="18" hasCustomPrompt="1"/>
          </p:nvPr>
        </p:nvSpPr>
        <p:spPr>
          <a:xfrm>
            <a:off x="9060875" y="5220392"/>
            <a:ext cx="2726573" cy="1463040"/>
          </a:xfrm>
          <a:prstGeom prst="rect">
            <a:avLst/>
          </a:prstGeom>
        </p:spPr>
        <p:txBody>
          <a:bodyPr anchor="ctr" anchorCtr="0"/>
          <a:lstStyle>
            <a:lvl1pPr marL="0" indent="0">
              <a:buFontTx/>
              <a:buNone/>
              <a:defRPr sz="2000" baseline="0">
                <a:solidFill>
                  <a:schemeClr val="bg1"/>
                </a:solidFill>
                <a:latin typeface="+mn-lt"/>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add text</a:t>
            </a:r>
          </a:p>
        </p:txBody>
      </p:sp>
      <p:sp>
        <p:nvSpPr>
          <p:cNvPr id="3" name="Content Placeholder 2"/>
          <p:cNvSpPr>
            <a:spLocks noGrp="1"/>
          </p:cNvSpPr>
          <p:nvPr>
            <p:ph sz="quarter" idx="20" hasCustomPrompt="1"/>
          </p:nvPr>
        </p:nvSpPr>
        <p:spPr>
          <a:xfrm>
            <a:off x="0" y="0"/>
            <a:ext cx="8705850" cy="6857999"/>
          </a:xfrm>
          <a:prstGeom prst="rect">
            <a:avLst/>
          </a:prstGeom>
        </p:spPr>
        <p:txBody>
          <a:bodyPr/>
          <a:lstStyle/>
          <a:p>
            <a:pPr lvl="0"/>
            <a:r>
              <a:rPr lang="en-US"/>
              <a:t>Click to add graphic content</a:t>
            </a:r>
          </a:p>
        </p:txBody>
      </p:sp>
      <p:sp>
        <p:nvSpPr>
          <p:cNvPr id="13" name="Content Placeholder 2"/>
          <p:cNvSpPr>
            <a:spLocks noGrp="1"/>
          </p:cNvSpPr>
          <p:nvPr>
            <p:ph sz="quarter" idx="21" hasCustomPrompt="1"/>
          </p:nvPr>
        </p:nvSpPr>
        <p:spPr>
          <a:xfrm>
            <a:off x="8859794" y="1"/>
            <a:ext cx="3332206" cy="4879570"/>
          </a:xfrm>
          <a:prstGeom prst="rect">
            <a:avLst/>
          </a:prstGeom>
        </p:spPr>
        <p:txBody>
          <a:bodyPr/>
          <a:lstStyle/>
          <a:p>
            <a:pPr lvl="0"/>
            <a:r>
              <a:rPr lang="en-US"/>
              <a:t>Click to add graphic content</a:t>
            </a:r>
          </a:p>
        </p:txBody>
      </p:sp>
    </p:spTree>
    <p:extLst>
      <p:ext uri="{BB962C8B-B14F-4D97-AF65-F5344CB8AC3E}">
        <p14:creationId xmlns:p14="http://schemas.microsoft.com/office/powerpoint/2010/main" val="355946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1025611"/>
            <a:ext cx="4658497" cy="4777092"/>
          </a:xfrm>
          <a:prstGeom prst="rect">
            <a:avLst/>
          </a:prstGeom>
        </p:spPr>
        <p:txBody>
          <a:bodyPr/>
          <a:lstStyle/>
          <a:p>
            <a:r>
              <a:rPr lang="en-US"/>
              <a:t>Click icon to add picture</a:t>
            </a:r>
          </a:p>
        </p:txBody>
      </p:sp>
      <p:sp>
        <p:nvSpPr>
          <p:cNvPr id="5" name="Rectangle 4"/>
          <p:cNvSpPr/>
          <p:nvPr userDrawn="1"/>
        </p:nvSpPr>
        <p:spPr>
          <a:xfrm>
            <a:off x="4794422" y="5115697"/>
            <a:ext cx="7397578" cy="687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20"/>
          </p:nvPr>
        </p:nvSpPr>
        <p:spPr>
          <a:xfrm>
            <a:off x="4794422" y="0"/>
            <a:ext cx="7397578" cy="4967304"/>
          </a:xfrm>
          <a:prstGeom prst="rect">
            <a:avLst/>
          </a:prstGeom>
        </p:spPr>
        <p:txBody>
          <a:bodyPr/>
          <a:lstStyle/>
          <a:p>
            <a:r>
              <a:rPr lang="en-US"/>
              <a:t>Click icon to add picture</a:t>
            </a:r>
          </a:p>
        </p:txBody>
      </p:sp>
      <p:sp>
        <p:nvSpPr>
          <p:cNvPr id="18" name="Rectangle 17"/>
          <p:cNvSpPr/>
          <p:nvPr userDrawn="1"/>
        </p:nvSpPr>
        <p:spPr>
          <a:xfrm>
            <a:off x="0" y="0"/>
            <a:ext cx="4658497" cy="902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a:spLocks noGrp="1"/>
          </p:cNvSpPr>
          <p:nvPr>
            <p:ph type="sldNum" sz="quarter" idx="12"/>
          </p:nvPr>
        </p:nvSpPr>
        <p:spPr>
          <a:xfrm>
            <a:off x="10194326" y="6126480"/>
            <a:ext cx="949412" cy="415153"/>
          </a:xfrm>
          <a:prstGeom prst="rect">
            <a:avLst/>
          </a:prstGeom>
        </p:spPr>
        <p:txBody>
          <a:bodyPr rIns="0" anchor="ctr" anchorCtr="0"/>
          <a:lstStyle>
            <a:lvl1pPr algn="r">
              <a:defRPr sz="1600" b="0" cap="all" baseline="0">
                <a:solidFill>
                  <a:schemeClr val="accent6"/>
                </a:solidFill>
                <a:latin typeface="Arial" charset="0"/>
                <a:ea typeface="Arial" charset="0"/>
                <a:cs typeface="Arial" charset="0"/>
              </a:defRPr>
            </a:lvl1pPr>
          </a:lstStyle>
          <a:p>
            <a:fld id="{DA1D2BFB-06B5-E64F-A443-551E2A6DDCB6}" type="slidenum">
              <a:rPr lang="en-US" smtClean="0"/>
              <a:pPr/>
              <a:t>‹#›</a:t>
            </a:fld>
            <a:endParaRPr lang="en-US"/>
          </a:p>
        </p:txBody>
      </p:sp>
      <p:grpSp>
        <p:nvGrpSpPr>
          <p:cNvPr id="11" name="Group 10"/>
          <p:cNvGrpSpPr/>
          <p:nvPr userDrawn="1"/>
        </p:nvGrpSpPr>
        <p:grpSpPr>
          <a:xfrm>
            <a:off x="11264900" y="6126480"/>
            <a:ext cx="929640" cy="457200"/>
            <a:chOff x="11264900" y="6126480"/>
            <a:chExt cx="929640" cy="457200"/>
          </a:xfrm>
        </p:grpSpPr>
        <p:sp>
          <p:nvSpPr>
            <p:cNvPr id="12" name="Rectangle 11"/>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spTree>
    <p:extLst>
      <p:ext uri="{BB962C8B-B14F-4D97-AF65-F5344CB8AC3E}">
        <p14:creationId xmlns:p14="http://schemas.microsoft.com/office/powerpoint/2010/main" val="54075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0" name="Text Placeholder 3"/>
          <p:cNvSpPr>
            <a:spLocks noGrp="1"/>
          </p:cNvSpPr>
          <p:nvPr>
            <p:ph type="body" sz="quarter" idx="15" hasCustomPrompt="1"/>
          </p:nvPr>
        </p:nvSpPr>
        <p:spPr>
          <a:xfrm>
            <a:off x="951470" y="5197131"/>
            <a:ext cx="4129088" cy="439738"/>
          </a:xfrm>
          <a:prstGeom prst="rect">
            <a:avLst/>
          </a:prstGeom>
        </p:spPr>
        <p:txBody>
          <a:bodyPr lIns="0"/>
          <a:lstStyle>
            <a:lvl1pPr marL="0" indent="0">
              <a:buFontTx/>
              <a:buNone/>
              <a:defRPr sz="1600" b="0" i="1" baseline="0">
                <a:solidFill>
                  <a:schemeClr val="bg1">
                    <a:lumMod val="50000"/>
                  </a:schemeClr>
                </a:solidFill>
                <a:latin typeface="+mn-lt"/>
              </a:defRPr>
            </a:lvl1pPr>
          </a:lstStyle>
          <a:p>
            <a:pPr lvl="0"/>
            <a:r>
              <a:rPr lang="en-US"/>
              <a:t>Click to edit description</a:t>
            </a:r>
          </a:p>
        </p:txBody>
      </p:sp>
      <p:sp>
        <p:nvSpPr>
          <p:cNvPr id="12" name="Title Placeholder 1"/>
          <p:cNvSpPr>
            <a:spLocks noGrp="1"/>
          </p:cNvSpPr>
          <p:nvPr>
            <p:ph type="title" hasCustomPrompt="1"/>
          </p:nvPr>
        </p:nvSpPr>
        <p:spPr>
          <a:xfrm>
            <a:off x="951470" y="467369"/>
            <a:ext cx="8686800" cy="882907"/>
          </a:xfrm>
          <a:prstGeom prst="rect">
            <a:avLst/>
          </a:prstGeom>
        </p:spPr>
        <p:txBody>
          <a:bodyPr vert="horz" lIns="0" tIns="45720" rIns="91440" bIns="0" rtlCol="0" anchor="b" anchorCtr="0">
            <a:normAutofit/>
          </a:bodyPr>
          <a:lstStyle>
            <a:lvl1pPr>
              <a:defRPr>
                <a:solidFill>
                  <a:schemeClr val="accent4"/>
                </a:solidFill>
              </a:defRPr>
            </a:lvl1pPr>
          </a:lstStyle>
          <a:p>
            <a:r>
              <a:rPr lang="en-US"/>
              <a:t>Click to edit title</a:t>
            </a:r>
          </a:p>
        </p:txBody>
      </p:sp>
      <p:cxnSp>
        <p:nvCxnSpPr>
          <p:cNvPr id="16" name="Straight Connector 15"/>
          <p:cNvCxnSpPr/>
          <p:nvPr userDrawn="1"/>
        </p:nvCxnSpPr>
        <p:spPr>
          <a:xfrm>
            <a:off x="0" y="6017742"/>
            <a:ext cx="12192000"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7" hasCustomPrompt="1"/>
          </p:nvPr>
        </p:nvSpPr>
        <p:spPr>
          <a:xfrm>
            <a:off x="950912" y="1695450"/>
            <a:ext cx="8687357" cy="3375025"/>
          </a:xfrm>
          <a:prstGeom prst="rect">
            <a:avLst/>
          </a:prstGeom>
        </p:spPr>
        <p:txBody>
          <a:bodyPr/>
          <a:lstStyle/>
          <a:p>
            <a:pPr lvl="0"/>
            <a:r>
              <a:rPr lang="en-US"/>
              <a:t>Click to add graphic content</a:t>
            </a:r>
          </a:p>
        </p:txBody>
      </p:sp>
      <p:sp>
        <p:nvSpPr>
          <p:cNvPr id="22" name="Rectangle 21"/>
          <p:cNvSpPr/>
          <p:nvPr userDrawn="1"/>
        </p:nvSpPr>
        <p:spPr>
          <a:xfrm flipH="1">
            <a:off x="0" y="-1"/>
            <a:ext cx="206472" cy="6858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grpSp>
        <p:nvGrpSpPr>
          <p:cNvPr id="17" name="Group 16"/>
          <p:cNvGrpSpPr/>
          <p:nvPr userDrawn="1"/>
        </p:nvGrpSpPr>
        <p:grpSpPr>
          <a:xfrm>
            <a:off x="11264900" y="6126480"/>
            <a:ext cx="929640" cy="457200"/>
            <a:chOff x="11264900" y="6126480"/>
            <a:chExt cx="929640" cy="457200"/>
          </a:xfrm>
        </p:grpSpPr>
        <p:sp>
          <p:nvSpPr>
            <p:cNvPr id="18" name="Rectangle 17"/>
            <p:cNvSpPr/>
            <p:nvPr userDrawn="1"/>
          </p:nvSpPr>
          <p:spPr>
            <a:xfrm>
              <a:off x="11371580" y="6126480"/>
              <a:ext cx="82296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1264900" y="6126480"/>
              <a:ext cx="11887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8396" y="6217920"/>
              <a:ext cx="278231" cy="274320"/>
            </a:xfrm>
            <a:prstGeom prst="rect">
              <a:avLst/>
            </a:prstGeom>
          </p:spPr>
        </p:pic>
      </p:grpSp>
      <p:pic>
        <p:nvPicPr>
          <p:cNvPr id="13" name="Picture 12">
            <a:extLst>
              <a:ext uri="{FF2B5EF4-FFF2-40B4-BE49-F238E27FC236}">
                <a16:creationId xmlns:a16="http://schemas.microsoft.com/office/drawing/2014/main" id="{85974D47-B3C7-4AE6-86B1-AF3112CFC5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27578" y="6142769"/>
            <a:ext cx="1422651" cy="440911"/>
          </a:xfrm>
          <a:prstGeom prst="rect">
            <a:avLst/>
          </a:prstGeom>
        </p:spPr>
      </p:pic>
    </p:spTree>
    <p:extLst>
      <p:ext uri="{BB962C8B-B14F-4D97-AF65-F5344CB8AC3E}">
        <p14:creationId xmlns:p14="http://schemas.microsoft.com/office/powerpoint/2010/main" val="61303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452633"/>
      </p:ext>
    </p:extLst>
  </p:cSld>
  <p:clrMap bg1="lt1" tx1="dk1" bg2="lt2" tx2="dk2" accent1="accent1" accent2="accent2" accent3="accent3" accent4="accent4" accent5="accent5" accent6="accent6" hlink="hlink" folHlink="folHlink"/>
  <p:sldLayoutIdLst>
    <p:sldLayoutId id="2147483674" r:id="rId1"/>
    <p:sldLayoutId id="2147483665" r:id="rId2"/>
    <p:sldLayoutId id="2147483700" r:id="rId3"/>
    <p:sldLayoutId id="2147483709" r:id="rId4"/>
    <p:sldLayoutId id="2147483711" r:id="rId5"/>
    <p:sldLayoutId id="2147483722" r:id="rId6"/>
    <p:sldLayoutId id="2147483715" r:id="rId7"/>
    <p:sldLayoutId id="2147483718" r:id="rId8"/>
    <p:sldLayoutId id="2147483730" r:id="rId9"/>
    <p:sldLayoutId id="2147483731" r:id="rId10"/>
    <p:sldLayoutId id="2147483663" r:id="rId11"/>
    <p:sldLayoutId id="2147483678" r:id="rId12"/>
    <p:sldLayoutId id="2147483710" r:id="rId13"/>
    <p:sldLayoutId id="2147483689" r:id="rId14"/>
    <p:sldLayoutId id="2147483723" r:id="rId15"/>
    <p:sldLayoutId id="2147483684" r:id="rId16"/>
    <p:sldLayoutId id="2147483687" r:id="rId17"/>
    <p:sldLayoutId id="2147483726" r:id="rId18"/>
    <p:sldLayoutId id="2147483727" r:id="rId19"/>
    <p:sldLayoutId id="2147483706" r:id="rId20"/>
    <p:sldLayoutId id="2147483714" r:id="rId21"/>
    <p:sldLayoutId id="2147483707" r:id="rId22"/>
    <p:sldLayoutId id="2147483713" r:id="rId23"/>
    <p:sldLayoutId id="2147483692" r:id="rId24"/>
    <p:sldLayoutId id="2147483717" r:id="rId25"/>
    <p:sldLayoutId id="2147483720" r:id="rId26"/>
    <p:sldLayoutId id="2147483724" r:id="rId27"/>
    <p:sldLayoutId id="2147483725" r:id="rId28"/>
    <p:sldLayoutId id="2147483701" r:id="rId29"/>
    <p:sldLayoutId id="2147483702" r:id="rId30"/>
    <p:sldLayoutId id="2147483708" r:id="rId31"/>
    <p:sldLayoutId id="2147483712" r:id="rId32"/>
    <p:sldLayoutId id="2147483721" r:id="rId33"/>
    <p:sldLayoutId id="2147483716" r:id="rId34"/>
    <p:sldLayoutId id="2147483719" r:id="rId35"/>
    <p:sldLayoutId id="2147483728" r:id="rId36"/>
    <p:sldLayoutId id="2147483729" r:id="rId37"/>
    <p:sldLayoutId id="2147483732" r:id="rId38"/>
    <p:sldLayoutId id="2147483733" r:id="rId39"/>
    <p:sldLayoutId id="2147483750" r:id="rId40"/>
    <p:sldLayoutId id="2147483751" r:id="rId41"/>
    <p:sldLayoutId id="2147483753" r:id="rId42"/>
    <p:sldLayoutId id="2147483754" r:id="rId43"/>
  </p:sldLayoutIdLst>
  <p:hf hdr="0" ftr="0" dt="0"/>
  <p:txStyles>
    <p:titleStyle>
      <a:lvl1pPr algn="l" defTabSz="914400" rtl="0" eaLnBrk="1" latinLnBrk="0" hangingPunct="1">
        <a:lnSpc>
          <a:spcPct val="90000"/>
        </a:lnSpc>
        <a:spcBef>
          <a:spcPct val="0"/>
        </a:spcBef>
        <a:buNone/>
        <a:defRPr sz="3600" kern="1200" baseline="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chemeClr val="bg1">
              <a:lumMod val="50000"/>
            </a:schemeClr>
          </a:solidFill>
          <a:latin typeface="Verdana"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bg1">
              <a:lumMod val="50000"/>
            </a:schemeClr>
          </a:solidFill>
          <a:latin typeface="Verdana"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1">
              <a:lumMod val="50000"/>
            </a:schemeClr>
          </a:solidFill>
          <a:latin typeface="Verdana"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1">
              <a:lumMod val="50000"/>
            </a:schemeClr>
          </a:solidFill>
          <a:latin typeface="Verdana"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1">
              <a:lumMod val="50000"/>
            </a:schemeClr>
          </a:solidFill>
          <a:latin typeface="Verdana"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DMD Data Collection Project</a:t>
            </a:r>
          </a:p>
        </p:txBody>
      </p:sp>
      <p:sp>
        <p:nvSpPr>
          <p:cNvPr id="3" name="Text Placeholder 2"/>
          <p:cNvSpPr>
            <a:spLocks noGrp="1"/>
          </p:cNvSpPr>
          <p:nvPr>
            <p:ph type="body" sz="quarter" idx="10"/>
          </p:nvPr>
        </p:nvSpPr>
        <p:spPr>
          <a:xfrm>
            <a:off x="4216094" y="3647682"/>
            <a:ext cx="7238844" cy="1498476"/>
          </a:xfrm>
        </p:spPr>
        <p:txBody>
          <a:bodyPr lIns="0" tIns="45720" rIns="91440" bIns="45720" anchor="t"/>
          <a:lstStyle/>
          <a:p>
            <a:r>
              <a:rPr lang="en-US" dirty="0">
                <a:latin typeface="Arial"/>
                <a:cs typeface="Arial"/>
              </a:rPr>
              <a:t>Kickoff Meeting</a:t>
            </a:r>
          </a:p>
          <a:p>
            <a:r>
              <a:rPr lang="en-US" dirty="0">
                <a:latin typeface="Arial"/>
                <a:cs typeface="Arial"/>
              </a:rPr>
              <a:t>April 15, 2021</a:t>
            </a:r>
          </a:p>
          <a:p>
            <a:r>
              <a:rPr lang="en-US" dirty="0">
                <a:latin typeface="Arial"/>
                <a:cs typeface="Arial"/>
              </a:rPr>
              <a:t>4:00 -4:30 PM EST</a:t>
            </a:r>
          </a:p>
        </p:txBody>
      </p:sp>
      <p:sp>
        <p:nvSpPr>
          <p:cNvPr id="4" name="Text Placeholder 3"/>
          <p:cNvSpPr>
            <a:spLocks noGrp="1"/>
          </p:cNvSpPr>
          <p:nvPr>
            <p:ph type="body" sz="quarter" idx="11"/>
          </p:nvPr>
        </p:nvSpPr>
        <p:spPr/>
        <p:txBody>
          <a:bodyPr lIns="0" tIns="45720" rIns="91440" bIns="45720" anchor="t"/>
          <a:lstStyle/>
          <a:p>
            <a:r>
              <a:rPr lang="en-US" dirty="0">
                <a:latin typeface="Arial"/>
                <a:cs typeface="Arial"/>
              </a:rPr>
              <a:t>ACTION DMD Committee </a:t>
            </a:r>
            <a:endParaRPr lang="en-US" dirty="0"/>
          </a:p>
        </p:txBody>
      </p:sp>
    </p:spTree>
    <p:extLst>
      <p:ext uri="{BB962C8B-B14F-4D97-AF65-F5344CB8AC3E}">
        <p14:creationId xmlns:p14="http://schemas.microsoft.com/office/powerpoint/2010/main" val="500359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0540E60-E7B8-4295-AE2E-29B516D0207A}"/>
              </a:ext>
            </a:extLst>
          </p:cNvPr>
          <p:cNvSpPr>
            <a:spLocks noGrp="1"/>
          </p:cNvSpPr>
          <p:nvPr>
            <p:ph sz="quarter" idx="19"/>
          </p:nvPr>
        </p:nvSpPr>
        <p:spPr>
          <a:xfrm>
            <a:off x="621485" y="1314368"/>
            <a:ext cx="10110683" cy="4905633"/>
          </a:xfrm>
        </p:spPr>
        <p:txBody>
          <a:bodyPr/>
          <a:lstStyle/>
          <a:p>
            <a:pPr>
              <a:lnSpc>
                <a:spcPct val="150000"/>
              </a:lnSpc>
            </a:pPr>
            <a:r>
              <a:rPr lang="en-US" sz="2400" dirty="0">
                <a:solidFill>
                  <a:schemeClr val="tx1"/>
                </a:solidFill>
              </a:rPr>
              <a:t>Project Background </a:t>
            </a:r>
          </a:p>
          <a:p>
            <a:pPr>
              <a:lnSpc>
                <a:spcPct val="150000"/>
              </a:lnSpc>
            </a:pPr>
            <a:r>
              <a:rPr lang="en-US" sz="2400" dirty="0">
                <a:solidFill>
                  <a:schemeClr val="tx1"/>
                </a:solidFill>
              </a:rPr>
              <a:t>Project Overview </a:t>
            </a:r>
          </a:p>
          <a:p>
            <a:pPr>
              <a:lnSpc>
                <a:spcPct val="150000"/>
              </a:lnSpc>
            </a:pPr>
            <a:r>
              <a:rPr lang="en-US" sz="2400" dirty="0">
                <a:solidFill>
                  <a:schemeClr val="tx1"/>
                </a:solidFill>
              </a:rPr>
              <a:t>Wrap Up &amp; Next Steps </a:t>
            </a:r>
          </a:p>
        </p:txBody>
      </p:sp>
      <p:sp>
        <p:nvSpPr>
          <p:cNvPr id="4" name="Title 3">
            <a:extLst>
              <a:ext uri="{FF2B5EF4-FFF2-40B4-BE49-F238E27FC236}">
                <a16:creationId xmlns:a16="http://schemas.microsoft.com/office/drawing/2014/main" id="{CD1DA5D6-7013-4B29-8419-0F72E5E714A5}"/>
              </a:ext>
            </a:extLst>
          </p:cNvPr>
          <p:cNvSpPr>
            <a:spLocks noGrp="1"/>
          </p:cNvSpPr>
          <p:nvPr>
            <p:ph type="title" idx="4294967295"/>
          </p:nvPr>
        </p:nvSpPr>
        <p:spPr>
          <a:xfrm>
            <a:off x="505326" y="423529"/>
            <a:ext cx="10515600" cy="1149350"/>
          </a:xfrm>
          <a:prstGeom prst="rect">
            <a:avLst/>
          </a:prstGeom>
        </p:spPr>
        <p:txBody>
          <a:bodyPr/>
          <a:lstStyle/>
          <a:p>
            <a:r>
              <a:rPr lang="en-US" dirty="0">
                <a:solidFill>
                  <a:srgbClr val="EA8D4C"/>
                </a:solidFill>
              </a:rPr>
              <a:t>Agenda </a:t>
            </a:r>
          </a:p>
        </p:txBody>
      </p:sp>
    </p:spTree>
    <p:extLst>
      <p:ext uri="{BB962C8B-B14F-4D97-AF65-F5344CB8AC3E}">
        <p14:creationId xmlns:p14="http://schemas.microsoft.com/office/powerpoint/2010/main" val="111367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452501-C0A7-4C97-8D38-453E7AC47627}"/>
              </a:ext>
            </a:extLst>
          </p:cNvPr>
          <p:cNvSpPr>
            <a:spLocks noGrp="1"/>
          </p:cNvSpPr>
          <p:nvPr>
            <p:ph type="title"/>
          </p:nvPr>
        </p:nvSpPr>
        <p:spPr/>
        <p:txBody>
          <a:bodyPr>
            <a:normAutofit/>
          </a:bodyPr>
          <a:lstStyle/>
          <a:p>
            <a:r>
              <a:rPr lang="en-US" dirty="0"/>
              <a:t>Project Background</a:t>
            </a:r>
          </a:p>
        </p:txBody>
      </p:sp>
      <p:sp>
        <p:nvSpPr>
          <p:cNvPr id="4" name="Content Placeholder 3">
            <a:extLst>
              <a:ext uri="{FF2B5EF4-FFF2-40B4-BE49-F238E27FC236}">
                <a16:creationId xmlns:a16="http://schemas.microsoft.com/office/drawing/2014/main" id="{06260D61-26C4-4C4E-8D4E-F45C5549F8A0}"/>
              </a:ext>
            </a:extLst>
          </p:cNvPr>
          <p:cNvSpPr>
            <a:spLocks noGrp="1"/>
          </p:cNvSpPr>
          <p:nvPr>
            <p:ph sz="quarter" idx="17"/>
          </p:nvPr>
        </p:nvSpPr>
        <p:spPr>
          <a:xfrm>
            <a:off x="950912" y="1695450"/>
            <a:ext cx="9873607" cy="3375025"/>
          </a:xfrm>
        </p:spPr>
        <p:txBody>
          <a:bodyPr/>
          <a:lstStyle/>
          <a:p>
            <a:pPr>
              <a:lnSpc>
                <a:spcPct val="150000"/>
              </a:lnSpc>
            </a:pPr>
            <a:r>
              <a:rPr lang="en-US" sz="2000" i="1" dirty="0"/>
              <a:t>Cardiac disease accounts for 30-50% of mortality in the current era.</a:t>
            </a:r>
          </a:p>
          <a:p>
            <a:pPr>
              <a:lnSpc>
                <a:spcPct val="150000"/>
              </a:lnSpc>
            </a:pPr>
            <a:r>
              <a:rPr lang="en-US" sz="2000" i="1" dirty="0"/>
              <a:t>There is limited data regarding:</a:t>
            </a:r>
          </a:p>
          <a:p>
            <a:pPr lvl="1">
              <a:lnSpc>
                <a:spcPct val="150000"/>
              </a:lnSpc>
            </a:pPr>
            <a:r>
              <a:rPr lang="en-US" sz="2000" i="1" u="sng" dirty="0"/>
              <a:t>Medical management </a:t>
            </a:r>
            <a:r>
              <a:rPr lang="en-US" sz="2000" i="1" dirty="0"/>
              <a:t>in an era of evolving therapeutic options </a:t>
            </a:r>
          </a:p>
          <a:p>
            <a:pPr lvl="1">
              <a:lnSpc>
                <a:spcPct val="150000"/>
              </a:lnSpc>
            </a:pPr>
            <a:r>
              <a:rPr lang="en-US" sz="2000" i="1" dirty="0"/>
              <a:t>Consideration, utilization, and outcomes associated with </a:t>
            </a:r>
            <a:r>
              <a:rPr lang="en-US" sz="2000" i="1" u="sng" dirty="0"/>
              <a:t>advanced therapies</a:t>
            </a:r>
          </a:p>
          <a:p>
            <a:pPr lvl="1">
              <a:lnSpc>
                <a:spcPct val="150000"/>
              </a:lnSpc>
            </a:pPr>
            <a:r>
              <a:rPr lang="en-US" sz="2000" i="1" dirty="0"/>
              <a:t>Predictors of </a:t>
            </a:r>
            <a:r>
              <a:rPr lang="en-US" sz="2000" i="1" u="sng" dirty="0"/>
              <a:t>clinical outcomes</a:t>
            </a:r>
          </a:p>
          <a:p>
            <a:pPr lvl="1">
              <a:lnSpc>
                <a:spcPct val="150000"/>
              </a:lnSpc>
            </a:pPr>
            <a:r>
              <a:rPr lang="en-US" sz="2000" i="1" dirty="0"/>
              <a:t>Factors that affect clinical decision making among patients/families and providers</a:t>
            </a:r>
          </a:p>
        </p:txBody>
      </p:sp>
      <p:sp>
        <p:nvSpPr>
          <p:cNvPr id="5" name="Rectangle 4">
            <a:extLst>
              <a:ext uri="{FF2B5EF4-FFF2-40B4-BE49-F238E27FC236}">
                <a16:creationId xmlns:a16="http://schemas.microsoft.com/office/drawing/2014/main" id="{F9BB3156-182A-4DF6-AAA5-4A6D639EE166}"/>
              </a:ext>
            </a:extLst>
          </p:cNvPr>
          <p:cNvSpPr/>
          <p:nvPr/>
        </p:nvSpPr>
        <p:spPr>
          <a:xfrm>
            <a:off x="9341708" y="5857103"/>
            <a:ext cx="1841157" cy="882907"/>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109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0540E60-E7B8-4295-AE2E-29B516D0207A}"/>
              </a:ext>
            </a:extLst>
          </p:cNvPr>
          <p:cNvSpPr>
            <a:spLocks noGrp="1"/>
          </p:cNvSpPr>
          <p:nvPr>
            <p:ph sz="quarter" idx="19"/>
          </p:nvPr>
        </p:nvSpPr>
        <p:spPr>
          <a:xfrm>
            <a:off x="657580" y="1434684"/>
            <a:ext cx="10515600" cy="4701422"/>
          </a:xfrm>
        </p:spPr>
        <p:txBody>
          <a:bodyPr/>
          <a:lstStyle/>
          <a:p>
            <a:pPr marL="0" indent="0">
              <a:buNone/>
            </a:pPr>
            <a:r>
              <a:rPr lang="en-US" sz="2400" b="1" i="1" dirty="0">
                <a:solidFill>
                  <a:srgbClr val="7AC1B8"/>
                </a:solidFill>
              </a:rPr>
              <a:t>Project Aims </a:t>
            </a:r>
          </a:p>
          <a:p>
            <a:pPr lvl="1">
              <a:lnSpc>
                <a:spcPct val="110000"/>
              </a:lnSpc>
            </a:pPr>
            <a:r>
              <a:rPr lang="en-US" i="1" dirty="0"/>
              <a:t>To understand current heart failure outcomes in DMD and to increase the % of DMD patients receiving GDMT (</a:t>
            </a:r>
            <a:r>
              <a:rPr lang="en-US" b="1" i="1" dirty="0"/>
              <a:t>Global Aim</a:t>
            </a:r>
            <a:r>
              <a:rPr lang="en-US" i="1" dirty="0"/>
              <a:t>) </a:t>
            </a:r>
          </a:p>
          <a:p>
            <a:pPr lvl="1">
              <a:lnSpc>
                <a:spcPct val="110000"/>
              </a:lnSpc>
            </a:pPr>
            <a:r>
              <a:rPr lang="en-US" i="1" dirty="0"/>
              <a:t>Have 100% of participating sites submit data to </a:t>
            </a:r>
            <a:r>
              <a:rPr lang="en-US" i="1" dirty="0" err="1"/>
              <a:t>REDCap</a:t>
            </a:r>
            <a:r>
              <a:rPr lang="en-US" i="1" dirty="0"/>
              <a:t> by the end of the data collection period (</a:t>
            </a:r>
            <a:r>
              <a:rPr lang="en-US" b="1" i="1" dirty="0"/>
              <a:t>SMART Aim</a:t>
            </a:r>
            <a:r>
              <a:rPr lang="en-US" i="1" dirty="0"/>
              <a:t>) </a:t>
            </a:r>
          </a:p>
          <a:p>
            <a:pPr marL="0" indent="0">
              <a:buNone/>
            </a:pPr>
            <a:r>
              <a:rPr lang="en-US" sz="2400" b="1" i="1" dirty="0">
                <a:solidFill>
                  <a:srgbClr val="7AC1B8"/>
                </a:solidFill>
              </a:rPr>
              <a:t>Additional Information </a:t>
            </a:r>
          </a:p>
          <a:p>
            <a:pPr lvl="1">
              <a:lnSpc>
                <a:spcPct val="110000"/>
              </a:lnSpc>
            </a:pPr>
            <a:r>
              <a:rPr lang="en-US" i="1" dirty="0"/>
              <a:t>Data collection period will last minimum between 6-12 months </a:t>
            </a:r>
          </a:p>
          <a:p>
            <a:pPr lvl="1">
              <a:lnSpc>
                <a:spcPct val="110000"/>
              </a:lnSpc>
            </a:pPr>
            <a:r>
              <a:rPr lang="en-US" i="1" dirty="0"/>
              <a:t>Baseline data will </a:t>
            </a:r>
            <a:r>
              <a:rPr lang="en-US" i="1" u="sng" dirty="0"/>
              <a:t>inform</a:t>
            </a:r>
            <a:r>
              <a:rPr lang="en-US" i="1" dirty="0"/>
              <a:t> future QI project initiatives </a:t>
            </a:r>
          </a:p>
          <a:p>
            <a:pPr marL="0" indent="0">
              <a:buNone/>
            </a:pPr>
            <a:endParaRPr lang="en-US" sz="2000" b="1" i="1" dirty="0">
              <a:solidFill>
                <a:srgbClr val="7AC1B8"/>
              </a:solidFill>
            </a:endParaRPr>
          </a:p>
          <a:p>
            <a:pPr marL="457200" lvl="1" indent="0">
              <a:buNone/>
            </a:pPr>
            <a:endParaRPr lang="en-US" sz="2000" b="1" i="1" dirty="0"/>
          </a:p>
        </p:txBody>
      </p:sp>
      <p:sp>
        <p:nvSpPr>
          <p:cNvPr id="4" name="Title 3">
            <a:extLst>
              <a:ext uri="{FF2B5EF4-FFF2-40B4-BE49-F238E27FC236}">
                <a16:creationId xmlns:a16="http://schemas.microsoft.com/office/drawing/2014/main" id="{CD1DA5D6-7013-4B29-8419-0F72E5E714A5}"/>
              </a:ext>
            </a:extLst>
          </p:cNvPr>
          <p:cNvSpPr>
            <a:spLocks noGrp="1"/>
          </p:cNvSpPr>
          <p:nvPr>
            <p:ph type="title" idx="4294967295"/>
          </p:nvPr>
        </p:nvSpPr>
        <p:spPr>
          <a:xfrm>
            <a:off x="517358" y="613611"/>
            <a:ext cx="10515600" cy="589547"/>
          </a:xfrm>
          <a:prstGeom prst="rect">
            <a:avLst/>
          </a:prstGeom>
        </p:spPr>
        <p:txBody>
          <a:bodyPr/>
          <a:lstStyle/>
          <a:p>
            <a:r>
              <a:rPr lang="en-US" dirty="0"/>
              <a:t>Project Overview –DMD Data Collection </a:t>
            </a:r>
          </a:p>
        </p:txBody>
      </p:sp>
    </p:spTree>
    <p:extLst>
      <p:ext uri="{BB962C8B-B14F-4D97-AF65-F5344CB8AC3E}">
        <p14:creationId xmlns:p14="http://schemas.microsoft.com/office/powerpoint/2010/main" val="17270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0540E60-E7B8-4295-AE2E-29B516D0207A}"/>
              </a:ext>
            </a:extLst>
          </p:cNvPr>
          <p:cNvSpPr>
            <a:spLocks noGrp="1"/>
          </p:cNvSpPr>
          <p:nvPr>
            <p:ph sz="quarter" idx="19"/>
          </p:nvPr>
        </p:nvSpPr>
        <p:spPr>
          <a:xfrm>
            <a:off x="657580" y="1434684"/>
            <a:ext cx="10515600" cy="3013748"/>
          </a:xfrm>
        </p:spPr>
        <p:txBody>
          <a:bodyPr/>
          <a:lstStyle/>
          <a:p>
            <a:pPr marL="0" indent="0">
              <a:buNone/>
            </a:pPr>
            <a:r>
              <a:rPr lang="en-US" sz="2000" b="1" i="1" dirty="0">
                <a:solidFill>
                  <a:srgbClr val="7AC1B8"/>
                </a:solidFill>
              </a:rPr>
              <a:t>Data Collection </a:t>
            </a:r>
          </a:p>
          <a:p>
            <a:pPr lvl="1"/>
            <a:r>
              <a:rPr lang="en-US" sz="2000" i="1" dirty="0">
                <a:solidFill>
                  <a:schemeClr val="tx1"/>
                </a:solidFill>
              </a:rPr>
              <a:t>All DMD data will be collected via </a:t>
            </a:r>
            <a:r>
              <a:rPr lang="en-US" sz="2000" i="1" dirty="0" err="1">
                <a:solidFill>
                  <a:schemeClr val="tx1"/>
                </a:solidFill>
              </a:rPr>
              <a:t>REDCap</a:t>
            </a:r>
            <a:r>
              <a:rPr lang="en-US" sz="2000" i="1" dirty="0">
                <a:solidFill>
                  <a:schemeClr val="tx1"/>
                </a:solidFill>
              </a:rPr>
              <a:t> </a:t>
            </a:r>
          </a:p>
          <a:p>
            <a:pPr marL="457200" lvl="1" indent="0">
              <a:buNone/>
            </a:pPr>
            <a:endParaRPr lang="en-US" sz="2000" i="1" dirty="0">
              <a:solidFill>
                <a:schemeClr val="tx1"/>
              </a:solidFill>
            </a:endParaRPr>
          </a:p>
          <a:p>
            <a:pPr marL="0" indent="0">
              <a:buNone/>
            </a:pPr>
            <a:r>
              <a:rPr lang="en-US" sz="2000" b="1" i="1" dirty="0">
                <a:solidFill>
                  <a:srgbClr val="7AC1B8"/>
                </a:solidFill>
              </a:rPr>
              <a:t>Inclusion Criteria </a:t>
            </a:r>
          </a:p>
          <a:p>
            <a:pPr lvl="1">
              <a:lnSpc>
                <a:spcPct val="150000"/>
              </a:lnSpc>
            </a:pPr>
            <a:r>
              <a:rPr lang="en-US" sz="2000" b="1" i="1" dirty="0">
                <a:latin typeface="Verdana" panose="020B0604030504040204" pitchFamily="34" charset="0"/>
                <a:ea typeface="Verdana" panose="020B0604030504040204" pitchFamily="34" charset="0"/>
              </a:rPr>
              <a:t>All DMD patients with an LVEF</a:t>
            </a:r>
            <a:r>
              <a:rPr lang="en-US" sz="2000" b="1" u="sng" dirty="0">
                <a:effectLst/>
                <a:latin typeface="Verdana" panose="020B0604030504040204" pitchFamily="34" charset="0"/>
                <a:ea typeface="Verdana" panose="020B0604030504040204" pitchFamily="34" charset="0"/>
                <a:cs typeface="Times New Roman" panose="02020603050405020304" pitchFamily="18" charset="0"/>
              </a:rPr>
              <a:t>&lt;</a:t>
            </a:r>
            <a:r>
              <a:rPr lang="en-US" sz="2000" b="1" dirty="0">
                <a:effectLst/>
                <a:latin typeface="Verdana" panose="020B0604030504040204" pitchFamily="34" charset="0"/>
                <a:ea typeface="Verdana" panose="020B0604030504040204" pitchFamily="34" charset="0"/>
                <a:cs typeface="Times New Roman" panose="02020603050405020304" pitchFamily="18" charset="0"/>
              </a:rPr>
              <a:t> 45%  at any point (current or historical) during the proposed study period </a:t>
            </a:r>
          </a:p>
          <a:p>
            <a:pPr lvl="1">
              <a:lnSpc>
                <a:spcPct val="150000"/>
              </a:lnSpc>
            </a:pPr>
            <a:r>
              <a:rPr lang="en-US" sz="2000" i="1" dirty="0">
                <a:effectLst/>
                <a:latin typeface="Verdana" panose="020B0604030504040204" pitchFamily="34" charset="0"/>
                <a:ea typeface="Verdana" panose="020B0604030504040204" pitchFamily="34" charset="0"/>
                <a:cs typeface="Times New Roman" panose="02020603050405020304" pitchFamily="18" charset="0"/>
              </a:rPr>
              <a:t>Patient participants are not required to have a current LVEF </a:t>
            </a:r>
            <a:r>
              <a:rPr lang="en-US" sz="2000" i="1" u="sng" dirty="0">
                <a:effectLst/>
                <a:latin typeface="Verdana" panose="020B0604030504040204" pitchFamily="34" charset="0"/>
                <a:ea typeface="Verdana" panose="020B0604030504040204" pitchFamily="34" charset="0"/>
                <a:cs typeface="Times New Roman" panose="02020603050405020304" pitchFamily="18" charset="0"/>
              </a:rPr>
              <a:t>&lt;</a:t>
            </a:r>
            <a:r>
              <a:rPr lang="en-US" sz="2000" i="1" dirty="0">
                <a:effectLst/>
                <a:latin typeface="Verdana" panose="020B0604030504040204" pitchFamily="34" charset="0"/>
                <a:ea typeface="Verdana" panose="020B0604030504040204" pitchFamily="34" charset="0"/>
                <a:cs typeface="Times New Roman" panose="02020603050405020304" pitchFamily="18" charset="0"/>
              </a:rPr>
              <a:t> 45%, given day to day variation in function and the potential for improvement in ventricular function with initiation of therapy.</a:t>
            </a:r>
            <a:endParaRPr lang="en-US" sz="2000" i="1" dirty="0">
              <a:latin typeface="Verdana" panose="020B0604030504040204" pitchFamily="34" charset="0"/>
              <a:ea typeface="Verdana" panose="020B0604030504040204" pitchFamily="34" charset="0"/>
            </a:endParaRPr>
          </a:p>
          <a:p>
            <a:pPr marL="457200" lvl="1" indent="0">
              <a:buNone/>
            </a:pPr>
            <a:endParaRPr lang="en-US" sz="2000" i="1" dirty="0"/>
          </a:p>
        </p:txBody>
      </p:sp>
      <p:sp>
        <p:nvSpPr>
          <p:cNvPr id="4" name="Title 3">
            <a:extLst>
              <a:ext uri="{FF2B5EF4-FFF2-40B4-BE49-F238E27FC236}">
                <a16:creationId xmlns:a16="http://schemas.microsoft.com/office/drawing/2014/main" id="{CD1DA5D6-7013-4B29-8419-0F72E5E714A5}"/>
              </a:ext>
            </a:extLst>
          </p:cNvPr>
          <p:cNvSpPr>
            <a:spLocks noGrp="1"/>
          </p:cNvSpPr>
          <p:nvPr>
            <p:ph type="title" idx="4294967295"/>
          </p:nvPr>
        </p:nvSpPr>
        <p:spPr>
          <a:xfrm>
            <a:off x="517358" y="613611"/>
            <a:ext cx="10515600" cy="589547"/>
          </a:xfrm>
          <a:prstGeom prst="rect">
            <a:avLst/>
          </a:prstGeom>
        </p:spPr>
        <p:txBody>
          <a:bodyPr/>
          <a:lstStyle/>
          <a:p>
            <a:r>
              <a:rPr lang="en-US" dirty="0"/>
              <a:t>Data Collection &amp; Inclusion Criteria </a:t>
            </a:r>
          </a:p>
        </p:txBody>
      </p:sp>
    </p:spTree>
    <p:extLst>
      <p:ext uri="{BB962C8B-B14F-4D97-AF65-F5344CB8AC3E}">
        <p14:creationId xmlns:p14="http://schemas.microsoft.com/office/powerpoint/2010/main" val="1257442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0540E60-E7B8-4295-AE2E-29B516D0207A}"/>
              </a:ext>
            </a:extLst>
          </p:cNvPr>
          <p:cNvSpPr>
            <a:spLocks noGrp="1"/>
          </p:cNvSpPr>
          <p:nvPr>
            <p:ph sz="quarter" idx="19"/>
          </p:nvPr>
        </p:nvSpPr>
        <p:spPr>
          <a:xfrm>
            <a:off x="657580" y="1434684"/>
            <a:ext cx="10515600" cy="4701422"/>
          </a:xfrm>
        </p:spPr>
        <p:txBody>
          <a:bodyPr/>
          <a:lstStyle/>
          <a:p>
            <a:pPr marL="0" indent="0">
              <a:buNone/>
            </a:pPr>
            <a:endParaRPr lang="en-US" sz="2000" b="1" i="1" dirty="0">
              <a:latin typeface="Verdana"/>
              <a:ea typeface="Verdana"/>
            </a:endParaRPr>
          </a:p>
          <a:p>
            <a:pPr marL="0" indent="0">
              <a:buNone/>
            </a:pPr>
            <a:endParaRPr lang="en-US" sz="2000" b="1" i="1" dirty="0">
              <a:latin typeface="Verdana"/>
              <a:ea typeface="Verdana"/>
            </a:endParaRPr>
          </a:p>
          <a:p>
            <a:pPr marL="0" indent="0">
              <a:lnSpc>
                <a:spcPct val="150000"/>
              </a:lnSpc>
              <a:buNone/>
            </a:pPr>
            <a:r>
              <a:rPr lang="en-US" sz="2400" b="1" i="1" dirty="0">
                <a:latin typeface="Verdana"/>
                <a:ea typeface="Verdana"/>
              </a:rPr>
              <a:t>Reminder: </a:t>
            </a:r>
            <a:r>
              <a:rPr lang="en-US" sz="2400" i="1" dirty="0">
                <a:latin typeface="Verdana"/>
                <a:ea typeface="Verdana"/>
              </a:rPr>
              <a:t>Please remember to </a:t>
            </a:r>
            <a:r>
              <a:rPr lang="en-US" sz="2400" b="1" i="1" dirty="0">
                <a:solidFill>
                  <a:srgbClr val="7AC1B8"/>
                </a:solidFill>
                <a:latin typeface="Verdana"/>
                <a:ea typeface="Verdana"/>
              </a:rPr>
              <a:t>consent</a:t>
            </a:r>
            <a:r>
              <a:rPr lang="en-US" sz="2400" i="1" dirty="0">
                <a:latin typeface="Verdana"/>
                <a:ea typeface="Verdana"/>
              </a:rPr>
              <a:t> prospective patients involved in the DMD Data Collection project. If you have questions or concerns about the consenting process, please reach out to the VAD contact at your site for instructions/ details on obtaining ACTION consent.</a:t>
            </a:r>
          </a:p>
        </p:txBody>
      </p:sp>
      <p:sp>
        <p:nvSpPr>
          <p:cNvPr id="4" name="Title 3">
            <a:extLst>
              <a:ext uri="{FF2B5EF4-FFF2-40B4-BE49-F238E27FC236}">
                <a16:creationId xmlns:a16="http://schemas.microsoft.com/office/drawing/2014/main" id="{CD1DA5D6-7013-4B29-8419-0F72E5E714A5}"/>
              </a:ext>
            </a:extLst>
          </p:cNvPr>
          <p:cNvSpPr>
            <a:spLocks noGrp="1"/>
          </p:cNvSpPr>
          <p:nvPr>
            <p:ph type="title" idx="4294967295"/>
          </p:nvPr>
        </p:nvSpPr>
        <p:spPr>
          <a:xfrm>
            <a:off x="517358" y="613611"/>
            <a:ext cx="10515600" cy="589547"/>
          </a:xfrm>
          <a:prstGeom prst="rect">
            <a:avLst/>
          </a:prstGeom>
        </p:spPr>
        <p:txBody>
          <a:bodyPr/>
          <a:lstStyle/>
          <a:p>
            <a:r>
              <a:rPr lang="en-US" dirty="0"/>
              <a:t>Reminder: Patient Consent  </a:t>
            </a:r>
          </a:p>
        </p:txBody>
      </p:sp>
    </p:spTree>
    <p:extLst>
      <p:ext uri="{BB962C8B-B14F-4D97-AF65-F5344CB8AC3E}">
        <p14:creationId xmlns:p14="http://schemas.microsoft.com/office/powerpoint/2010/main" val="1683190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BE9132-4272-4810-962B-F13950779A72}"/>
              </a:ext>
            </a:extLst>
          </p:cNvPr>
          <p:cNvSpPr>
            <a:spLocks noGrp="1"/>
          </p:cNvSpPr>
          <p:nvPr>
            <p:ph type="body" sz="quarter" idx="18"/>
          </p:nvPr>
        </p:nvSpPr>
        <p:spPr>
          <a:xfrm>
            <a:off x="551321" y="1718599"/>
            <a:ext cx="10346898" cy="4307789"/>
          </a:xfrm>
        </p:spPr>
        <p:txBody>
          <a:bodyPr lIns="91440" tIns="45720" rIns="91440" bIns="45720" anchor="t"/>
          <a:lstStyle/>
          <a:p>
            <a:pPr marL="342900" indent="-342900">
              <a:buFont typeface="Arial" panose="020B0604020202020204" pitchFamily="34" charset="0"/>
              <a:buChar char="•"/>
            </a:pPr>
            <a:r>
              <a:rPr lang="en-US" sz="2000" i="1" dirty="0">
                <a:solidFill>
                  <a:srgbClr val="777777"/>
                </a:solidFill>
                <a:latin typeface="Verdana"/>
                <a:ea typeface="Verdana"/>
                <a:cs typeface="Verdana"/>
              </a:rPr>
              <a:t>Review the </a:t>
            </a:r>
            <a:r>
              <a:rPr lang="en-US" sz="2000" b="1" i="1" dirty="0">
                <a:solidFill>
                  <a:srgbClr val="7AC1B8"/>
                </a:solidFill>
                <a:latin typeface="Verdana"/>
                <a:ea typeface="Verdana"/>
                <a:cs typeface="Verdana"/>
              </a:rPr>
              <a:t>Welcome Packet </a:t>
            </a:r>
            <a:r>
              <a:rPr lang="en-US" sz="2000" i="1" dirty="0">
                <a:solidFill>
                  <a:schemeClr val="tx1"/>
                </a:solidFill>
                <a:latin typeface="Verdana"/>
                <a:ea typeface="Verdana"/>
                <a:cs typeface="Verdana"/>
              </a:rPr>
              <a:t>and</a:t>
            </a:r>
            <a:r>
              <a:rPr lang="en-US" sz="2000" b="1" i="1" dirty="0">
                <a:solidFill>
                  <a:srgbClr val="7AC1B8"/>
                </a:solidFill>
                <a:latin typeface="Verdana"/>
                <a:ea typeface="Verdana"/>
                <a:cs typeface="Verdana"/>
              </a:rPr>
              <a:t> Project Charter</a:t>
            </a:r>
            <a:r>
              <a:rPr lang="en-US" sz="2000" i="1" dirty="0">
                <a:solidFill>
                  <a:srgbClr val="777777"/>
                </a:solidFill>
                <a:latin typeface="Verdana"/>
                <a:ea typeface="Verdana"/>
                <a:cs typeface="Verdana"/>
              </a:rPr>
              <a:t> with teams at your site</a:t>
            </a:r>
          </a:p>
          <a:p>
            <a:pPr marL="342900" indent="-342900">
              <a:buFont typeface="Arial" panose="020B0604020202020204" pitchFamily="34" charset="0"/>
              <a:buChar char="•"/>
            </a:pPr>
            <a:endParaRPr lang="en-US" sz="2000" i="1" dirty="0">
              <a:solidFill>
                <a:srgbClr val="777777"/>
              </a:solidFill>
              <a:latin typeface="Verdana"/>
              <a:ea typeface="Verdana"/>
              <a:cs typeface="Verdana"/>
            </a:endParaRPr>
          </a:p>
          <a:p>
            <a:pPr marL="342900" indent="-342900">
              <a:buFont typeface="Arial" panose="020B0604020202020204" pitchFamily="34" charset="0"/>
              <a:buChar char="•"/>
            </a:pPr>
            <a:r>
              <a:rPr lang="en-US" sz="2000" i="1" dirty="0">
                <a:solidFill>
                  <a:srgbClr val="777777"/>
                </a:solidFill>
                <a:latin typeface="Verdana"/>
                <a:ea typeface="Verdana"/>
                <a:cs typeface="Verdana"/>
              </a:rPr>
              <a:t>Complete the </a:t>
            </a:r>
            <a:r>
              <a:rPr lang="en-US" sz="2000" b="1" i="1" dirty="0">
                <a:solidFill>
                  <a:srgbClr val="7AC1B8"/>
                </a:solidFill>
                <a:latin typeface="Verdana"/>
                <a:ea typeface="Verdana"/>
                <a:cs typeface="Verdana"/>
              </a:rPr>
              <a:t>Interest Survey </a:t>
            </a:r>
            <a:r>
              <a:rPr lang="en-US" sz="2000" i="1" dirty="0">
                <a:solidFill>
                  <a:srgbClr val="777777"/>
                </a:solidFill>
                <a:latin typeface="Verdana"/>
                <a:ea typeface="Verdana"/>
                <a:cs typeface="Verdana"/>
              </a:rPr>
              <a:t>by </a:t>
            </a:r>
            <a:r>
              <a:rPr lang="en-US" sz="2000" i="1" u="sng" dirty="0">
                <a:solidFill>
                  <a:srgbClr val="777777"/>
                </a:solidFill>
                <a:latin typeface="Verdana"/>
                <a:ea typeface="Verdana"/>
                <a:cs typeface="Verdana"/>
              </a:rPr>
              <a:t>4/30/21</a:t>
            </a:r>
            <a:r>
              <a:rPr lang="en-US" sz="2000" i="1" dirty="0">
                <a:solidFill>
                  <a:srgbClr val="777777"/>
                </a:solidFill>
                <a:latin typeface="Verdana"/>
                <a:ea typeface="Verdana"/>
                <a:cs typeface="Verdana"/>
              </a:rPr>
              <a:t> to indicate your site’s participation in the project </a:t>
            </a:r>
            <a:endParaRPr lang="en-US" sz="2000" i="1" u="sng" dirty="0">
              <a:solidFill>
                <a:srgbClr val="777777"/>
              </a:solidFill>
              <a:latin typeface="Verdana"/>
              <a:ea typeface="Verdana"/>
              <a:cs typeface="Verdana"/>
            </a:endParaRPr>
          </a:p>
          <a:p>
            <a:endParaRPr lang="en-US" sz="2000" i="1" dirty="0">
              <a:solidFill>
                <a:srgbClr val="777777"/>
              </a:solidFill>
              <a:latin typeface="Verdana"/>
              <a:ea typeface="Verdana"/>
              <a:cs typeface="Verdana"/>
            </a:endParaRPr>
          </a:p>
          <a:p>
            <a:pPr marL="342900" indent="-342900">
              <a:buFont typeface="Arial" panose="020B0604020202020204" pitchFamily="34" charset="0"/>
              <a:buChar char="•"/>
            </a:pPr>
            <a:r>
              <a:rPr lang="en-US" sz="2000" i="1" dirty="0">
                <a:solidFill>
                  <a:srgbClr val="777777"/>
                </a:solidFill>
                <a:latin typeface="Verdana"/>
                <a:ea typeface="Verdana"/>
                <a:cs typeface="Verdana"/>
              </a:rPr>
              <a:t>Join the </a:t>
            </a:r>
            <a:r>
              <a:rPr lang="en-US" sz="2000" b="1" i="1" dirty="0">
                <a:solidFill>
                  <a:srgbClr val="7AC1B8"/>
                </a:solidFill>
                <a:latin typeface="Verdana"/>
                <a:ea typeface="Verdana"/>
                <a:cs typeface="Verdana"/>
              </a:rPr>
              <a:t>monthly DMD Committee </a:t>
            </a:r>
            <a:r>
              <a:rPr lang="en-US" sz="2000" i="1" dirty="0">
                <a:solidFill>
                  <a:srgbClr val="777777"/>
                </a:solidFill>
                <a:latin typeface="Verdana"/>
                <a:ea typeface="Verdana"/>
                <a:cs typeface="Verdana"/>
              </a:rPr>
              <a:t>calls (2</a:t>
            </a:r>
            <a:r>
              <a:rPr lang="en-US" sz="2000" i="1" baseline="30000" dirty="0">
                <a:solidFill>
                  <a:srgbClr val="777777"/>
                </a:solidFill>
                <a:latin typeface="Verdana"/>
                <a:ea typeface="Verdana"/>
                <a:cs typeface="Verdana"/>
              </a:rPr>
              <a:t>nd</a:t>
            </a:r>
            <a:r>
              <a:rPr lang="en-US" sz="2000" i="1" dirty="0">
                <a:solidFill>
                  <a:srgbClr val="777777"/>
                </a:solidFill>
                <a:latin typeface="Verdana"/>
                <a:ea typeface="Verdana"/>
                <a:cs typeface="Verdana"/>
              </a:rPr>
              <a:t> Tuesday of every month, from 2-2:30pm) </a:t>
            </a:r>
            <a:r>
              <a:rPr lang="en-US" sz="2000" i="1" dirty="0">
                <a:solidFill>
                  <a:srgbClr val="777777"/>
                </a:solidFill>
                <a:latin typeface="Verdana"/>
                <a:ea typeface="Verdana"/>
                <a:cs typeface="Arial" panose="020B0604020202020204"/>
              </a:rPr>
              <a:t>for ongoing updates, clarifications, etc. </a:t>
            </a:r>
            <a:endParaRPr lang="en-US" sz="2000" i="1" dirty="0">
              <a:solidFill>
                <a:srgbClr val="777777"/>
              </a:solidFill>
              <a:latin typeface="Verdana"/>
              <a:ea typeface="Verdana"/>
              <a:cs typeface="Verdana"/>
            </a:endParaRPr>
          </a:p>
        </p:txBody>
      </p:sp>
      <p:sp>
        <p:nvSpPr>
          <p:cNvPr id="3" name="Slide Number Placeholder 2">
            <a:extLst>
              <a:ext uri="{FF2B5EF4-FFF2-40B4-BE49-F238E27FC236}">
                <a16:creationId xmlns:a16="http://schemas.microsoft.com/office/drawing/2014/main" id="{EFBF2111-E57F-48B0-841B-FB01D3F6C514}"/>
              </a:ext>
            </a:extLst>
          </p:cNvPr>
          <p:cNvSpPr>
            <a:spLocks noGrp="1"/>
          </p:cNvSpPr>
          <p:nvPr>
            <p:ph type="sldNum" sz="quarter" idx="12"/>
          </p:nvPr>
        </p:nvSpPr>
        <p:spPr/>
        <p:txBody>
          <a:bodyPr/>
          <a:lstStyle/>
          <a:p>
            <a:fld id="{BB2F935D-4E28-4788-ABB7-F99E48A79F3F}" type="slidenum">
              <a:rPr lang="en-US" smtClean="0"/>
              <a:t>7</a:t>
            </a:fld>
            <a:endParaRPr lang="en-US"/>
          </a:p>
        </p:txBody>
      </p:sp>
      <p:sp>
        <p:nvSpPr>
          <p:cNvPr id="4" name="Title 3">
            <a:extLst>
              <a:ext uri="{FF2B5EF4-FFF2-40B4-BE49-F238E27FC236}">
                <a16:creationId xmlns:a16="http://schemas.microsoft.com/office/drawing/2014/main" id="{CB264DDC-82EA-4EE4-AAFC-5A76E51B7066}"/>
              </a:ext>
            </a:extLst>
          </p:cNvPr>
          <p:cNvSpPr>
            <a:spLocks noGrp="1"/>
          </p:cNvSpPr>
          <p:nvPr>
            <p:ph type="title" idx="4294967295"/>
          </p:nvPr>
        </p:nvSpPr>
        <p:spPr>
          <a:xfrm>
            <a:off x="546340" y="491226"/>
            <a:ext cx="10515600" cy="715963"/>
          </a:xfrm>
          <a:prstGeom prst="rect">
            <a:avLst/>
          </a:prstGeom>
        </p:spPr>
        <p:txBody>
          <a:bodyPr lIns="91440" tIns="45720" rIns="91440" bIns="45720" anchor="b" anchorCtr="0"/>
          <a:lstStyle/>
          <a:p>
            <a:r>
              <a:rPr lang="en-US" dirty="0">
                <a:solidFill>
                  <a:srgbClr val="EA8D4C"/>
                </a:solidFill>
              </a:rPr>
              <a:t>Next Steps: Project Kickoff </a:t>
            </a:r>
            <a:endParaRPr lang="en-US" dirty="0">
              <a:solidFill>
                <a:srgbClr val="EA8D4C"/>
              </a:solidFill>
              <a:cs typeface="Arial"/>
            </a:endParaRPr>
          </a:p>
        </p:txBody>
      </p:sp>
    </p:spTree>
    <p:extLst>
      <p:ext uri="{BB962C8B-B14F-4D97-AF65-F5344CB8AC3E}">
        <p14:creationId xmlns:p14="http://schemas.microsoft.com/office/powerpoint/2010/main" val="1260322472"/>
      </p:ext>
    </p:extLst>
  </p:cSld>
  <p:clrMapOvr>
    <a:masterClrMapping/>
  </p:clrMapOvr>
</p:sld>
</file>

<file path=ppt/theme/theme1.xml><?xml version="1.0" encoding="utf-8"?>
<a:theme xmlns:a="http://schemas.openxmlformats.org/drawingml/2006/main" name="Office Theme">
  <a:themeElements>
    <a:clrScheme name="action1">
      <a:dk1>
        <a:srgbClr val="6C6D6C"/>
      </a:dk1>
      <a:lt1>
        <a:srgbClr val="FFFFFF"/>
      </a:lt1>
      <a:dk2>
        <a:srgbClr val="578887"/>
      </a:dk2>
      <a:lt2>
        <a:srgbClr val="FFFEFE"/>
      </a:lt2>
      <a:accent1>
        <a:srgbClr val="578887"/>
      </a:accent1>
      <a:accent2>
        <a:srgbClr val="7AC1B8"/>
      </a:accent2>
      <a:accent3>
        <a:srgbClr val="DAD644"/>
      </a:accent3>
      <a:accent4>
        <a:srgbClr val="EA8D4C"/>
      </a:accent4>
      <a:accent5>
        <a:srgbClr val="B86399"/>
      </a:accent5>
      <a:accent6>
        <a:srgbClr val="BFC0BE"/>
      </a:accent6>
      <a:hlink>
        <a:srgbClr val="B86399"/>
      </a:hlink>
      <a:folHlink>
        <a:srgbClr val="B863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TION_draft1" id="{5F16CF0E-EBE0-874B-8501-A50DBA2DBDF0}" vid="{77F7C4FB-E206-424F-A331-98BE69594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C72B2F11608646986A2E3757BB241D" ma:contentTypeVersion="4" ma:contentTypeDescription="Create a new document." ma:contentTypeScope="" ma:versionID="cba9449d575b8e3e8b8b1f5b34d65f8d">
  <xsd:schema xmlns:xsd="http://www.w3.org/2001/XMLSchema" xmlns:xs="http://www.w3.org/2001/XMLSchema" xmlns:p="http://schemas.microsoft.com/office/2006/metadata/properties" xmlns:ns2="f575a24d-dc75-47f4-94dd-4b70fe532670" targetNamespace="http://schemas.microsoft.com/office/2006/metadata/properties" ma:root="true" ma:fieldsID="f289e3a40cb865bc4066fa096124533a" ns2:_="">
    <xsd:import namespace="f575a24d-dc75-47f4-94dd-4b70fe53267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5a24d-dc75-47f4-94dd-4b70fe5326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DDE28A-B98F-41C1-B5CF-F84F231B4F5E}">
  <ds:schemaRefs>
    <ds:schemaRef ds:uri="http://schemas.microsoft.com/sharepoint/v3/contenttype/forms"/>
  </ds:schemaRefs>
</ds:datastoreItem>
</file>

<file path=customXml/itemProps2.xml><?xml version="1.0" encoding="utf-8"?>
<ds:datastoreItem xmlns:ds="http://schemas.openxmlformats.org/officeDocument/2006/customXml" ds:itemID="{B573210A-68A4-4809-9FAD-39099CEC9BF0}">
  <ds:schemaRefs>
    <ds:schemaRef ds:uri="http://schemas.microsoft.com/office/2006/documentManagement/types"/>
    <ds:schemaRef ds:uri="http://purl.org/dc/terms/"/>
    <ds:schemaRef ds:uri="http://schemas.openxmlformats.org/package/2006/metadata/core-properties"/>
    <ds:schemaRef ds:uri="http://purl.org/dc/dcmitype/"/>
    <ds:schemaRef ds:uri="f575a24d-dc75-47f4-94dd-4b70fe532670"/>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C49B3AF-85B0-45BC-BD23-1A09BD6A65FE}">
  <ds:schemaRefs>
    <ds:schemaRef ds:uri="f575a24d-dc75-47f4-94dd-4b70fe5326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556</TotalTime>
  <Words>338</Words>
  <Application>Microsoft Office PowerPoint</Application>
  <PresentationFormat>Widescreen</PresentationFormat>
  <Paragraphs>46</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Verdana</vt:lpstr>
      <vt:lpstr>Office Theme</vt:lpstr>
      <vt:lpstr>DMD Data Collection Project</vt:lpstr>
      <vt:lpstr>Agenda </vt:lpstr>
      <vt:lpstr>Project Background</vt:lpstr>
      <vt:lpstr>Project Overview –DMD Data Collection </vt:lpstr>
      <vt:lpstr>Data Collection &amp; Inclusion Criteria </vt:lpstr>
      <vt:lpstr>Reminder: Patient Consent  </vt:lpstr>
      <vt:lpstr>Next Steps: Project Kickoff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Telehealth QI Project</dc:title>
  <dc:creator>Krack, Paige</dc:creator>
  <cp:lastModifiedBy>Stegeman, Chloe</cp:lastModifiedBy>
  <cp:revision>594</cp:revision>
  <dcterms:created xsi:type="dcterms:W3CDTF">2020-08-05T17:58:58Z</dcterms:created>
  <dcterms:modified xsi:type="dcterms:W3CDTF">2021-04-15T19:01:22Z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0x010100C3C72B2F11608646986A2E3757BB241D</vt:lpwstr>
  </property>
</Properties>
</file>