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27" r:id="rId2"/>
  </p:sldMasterIdLst>
  <p:notesMasterIdLst>
    <p:notesMasterId r:id="rId27"/>
  </p:notesMasterIdLst>
  <p:handoutMasterIdLst>
    <p:handoutMasterId r:id="rId28"/>
  </p:handoutMasterIdLst>
  <p:sldIdLst>
    <p:sldId id="315" r:id="rId3"/>
    <p:sldId id="321" r:id="rId4"/>
    <p:sldId id="317" r:id="rId5"/>
    <p:sldId id="319" r:id="rId6"/>
    <p:sldId id="320" r:id="rId7"/>
    <p:sldId id="308" r:id="rId8"/>
    <p:sldId id="309" r:id="rId9"/>
    <p:sldId id="259" r:id="rId10"/>
    <p:sldId id="296" r:id="rId11"/>
    <p:sldId id="258" r:id="rId12"/>
    <p:sldId id="277" r:id="rId13"/>
    <p:sldId id="322" r:id="rId14"/>
    <p:sldId id="269" r:id="rId15"/>
    <p:sldId id="270" r:id="rId16"/>
    <p:sldId id="273" r:id="rId17"/>
    <p:sldId id="300" r:id="rId18"/>
    <p:sldId id="297" r:id="rId19"/>
    <p:sldId id="298" r:id="rId20"/>
    <p:sldId id="299" r:id="rId21"/>
    <p:sldId id="311" r:id="rId22"/>
    <p:sldId id="302" r:id="rId23"/>
    <p:sldId id="303" r:id="rId24"/>
    <p:sldId id="294" r:id="rId25"/>
    <p:sldId id="29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 Slide Options" id="{43E4B642-A867-4E54-80E1-362FEB521CEC}">
          <p14:sldIdLst>
            <p14:sldId id="315"/>
            <p14:sldId id="321"/>
            <p14:sldId id="317"/>
            <p14:sldId id="319"/>
            <p14:sldId id="320"/>
          </p14:sldIdLst>
        </p14:section>
        <p14:section name="Content Slide Options" id="{6C790555-8A03-4382-9D41-3269AFF28D4A}">
          <p14:sldIdLst>
            <p14:sldId id="308"/>
            <p14:sldId id="309"/>
            <p14:sldId id="259"/>
            <p14:sldId id="296"/>
            <p14:sldId id="258"/>
            <p14:sldId id="277"/>
            <p14:sldId id="322"/>
          </p14:sldIdLst>
        </p14:section>
        <p14:section name="Comparisons" id="{2C4D3D3E-F0E1-49F6-9091-E59272C59673}">
          <p14:sldIdLst>
            <p14:sldId id="269"/>
            <p14:sldId id="270"/>
          </p14:sldIdLst>
        </p14:section>
        <p14:section name="Breakslide" id="{CB26DB58-BAB4-423E-B59F-D50C354F586B}">
          <p14:sldIdLst>
            <p14:sldId id="273"/>
            <p14:sldId id="300"/>
            <p14:sldId id="297"/>
            <p14:sldId id="298"/>
            <p14:sldId id="299"/>
            <p14:sldId id="311"/>
            <p14:sldId id="302"/>
            <p14:sldId id="303"/>
          </p14:sldIdLst>
        </p14:section>
        <p14:section name="Contact Us / End Slide" id="{8881EB61-3FC3-4F33-A87F-01F6A6CD2114}">
          <p14:sldIdLst>
            <p14:sldId id="294"/>
            <p14:sldId id="29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76FB"/>
    <a:srgbClr val="71AECE"/>
    <a:srgbClr val="EAF2FA"/>
    <a:srgbClr val="F9FBFD"/>
    <a:srgbClr val="E7F0F9"/>
    <a:srgbClr val="0DE9BF"/>
    <a:srgbClr val="061230"/>
    <a:srgbClr val="01B663"/>
    <a:srgbClr val="0818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52" autoAdjust="0"/>
    <p:restoredTop sz="94660"/>
  </p:normalViewPr>
  <p:slideViewPr>
    <p:cSldViewPr snapToGrid="0">
      <p:cViewPr>
        <p:scale>
          <a:sx n="125" d="100"/>
          <a:sy n="125" d="100"/>
        </p:scale>
        <p:origin x="144" y="9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FEBF5DF-FA38-77F9-DB53-06E441BC4E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 dirty="0">
              <a:latin typeface="Ubuntu" panose="020B0504030602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8286D5-DA7A-BBF8-AEB9-2A8315FAAE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B5B87-47B4-48B6-880B-8F48E846BF73}" type="datetimeFigureOut">
              <a:rPr lang="en-ID" smtClean="0">
                <a:latin typeface="Ubuntu" panose="020B0504030602030204" pitchFamily="34" charset="0"/>
              </a:rPr>
              <a:t>20/03/25</a:t>
            </a:fld>
            <a:endParaRPr lang="en-ID" dirty="0">
              <a:latin typeface="Ubuntu" panose="020B0504030602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EA7454-AD6A-80BD-5924-2F8A67522D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 dirty="0">
              <a:latin typeface="Ubuntu" panose="020B0504030602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A3FD64-6AE6-CB19-A0DB-1DECBC00FA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8E617-4595-457F-8374-00819114C082}" type="slidenum">
              <a:rPr lang="en-ID" smtClean="0">
                <a:latin typeface="Ubuntu" panose="020B0504030602030204" pitchFamily="34" charset="0"/>
              </a:rPr>
              <a:t>‹#›</a:t>
            </a:fld>
            <a:endParaRPr lang="en-ID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32881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Ubuntu" panose="020B05040306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Ubuntu" panose="020B0504030602030204" pitchFamily="34" charset="0"/>
              </a:defRPr>
            </a:lvl1pPr>
          </a:lstStyle>
          <a:p>
            <a:fld id="{BC61BE29-1FA0-3145-8434-AF2CD75F9932}" type="datetimeFigureOut">
              <a:rPr lang="en-US" smtClean="0"/>
              <a:pPr/>
              <a:t>3/20/25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Ubuntu" panose="020B05040306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Ubuntu" panose="020B0504030602030204" pitchFamily="34" charset="0"/>
              </a:defRPr>
            </a:lvl1pPr>
          </a:lstStyle>
          <a:p>
            <a:fld id="{A4BAB3AF-B6BF-F64C-BB74-866A208B09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010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478" rtl="0" eaLnBrk="1" latinLnBrk="0" hangingPunct="1">
      <a:defRPr sz="800" b="0" i="0" kern="1200">
        <a:solidFill>
          <a:schemeClr val="tx1"/>
        </a:solidFill>
        <a:latin typeface="Ubuntu" panose="020B0504030602030204" pitchFamily="34" charset="0"/>
        <a:ea typeface="+mn-ea"/>
        <a:cs typeface="+mn-cs"/>
      </a:defRPr>
    </a:lvl1pPr>
    <a:lvl2pPr marL="304740" algn="l" defTabSz="609478" rtl="0" eaLnBrk="1" latinLnBrk="0" hangingPunct="1">
      <a:defRPr sz="800" b="0" i="0" kern="1200">
        <a:solidFill>
          <a:schemeClr val="tx1"/>
        </a:solidFill>
        <a:latin typeface="Ubuntu" panose="020B0504030602030204" pitchFamily="34" charset="0"/>
        <a:ea typeface="+mn-ea"/>
        <a:cs typeface="+mn-cs"/>
      </a:defRPr>
    </a:lvl2pPr>
    <a:lvl3pPr marL="609478" algn="l" defTabSz="609478" rtl="0" eaLnBrk="1" latinLnBrk="0" hangingPunct="1">
      <a:defRPr sz="800" b="0" i="0" kern="1200">
        <a:solidFill>
          <a:schemeClr val="tx1"/>
        </a:solidFill>
        <a:latin typeface="Ubuntu" panose="020B0504030602030204" pitchFamily="34" charset="0"/>
        <a:ea typeface="+mn-ea"/>
        <a:cs typeface="+mn-cs"/>
      </a:defRPr>
    </a:lvl3pPr>
    <a:lvl4pPr marL="914218" algn="l" defTabSz="609478" rtl="0" eaLnBrk="1" latinLnBrk="0" hangingPunct="1">
      <a:defRPr sz="800" b="0" i="0" kern="1200">
        <a:solidFill>
          <a:schemeClr val="tx1"/>
        </a:solidFill>
        <a:latin typeface="Ubuntu" panose="020B0504030602030204" pitchFamily="34" charset="0"/>
        <a:ea typeface="+mn-ea"/>
        <a:cs typeface="+mn-cs"/>
      </a:defRPr>
    </a:lvl4pPr>
    <a:lvl5pPr marL="1218956" algn="l" defTabSz="609478" rtl="0" eaLnBrk="1" latinLnBrk="0" hangingPunct="1">
      <a:defRPr sz="800" b="0" i="0" kern="1200">
        <a:solidFill>
          <a:schemeClr val="tx1"/>
        </a:solidFill>
        <a:latin typeface="Ubuntu" panose="020B0504030602030204" pitchFamily="34" charset="0"/>
        <a:ea typeface="+mn-ea"/>
        <a:cs typeface="+mn-cs"/>
      </a:defRPr>
    </a:lvl5pPr>
    <a:lvl6pPr marL="1523696" algn="l" defTabSz="60947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828434" algn="l" defTabSz="60947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133174" algn="l" defTabSz="60947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437912" algn="l" defTabSz="60947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BAB3AF-B6BF-F64C-BB74-866A208B09A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627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BAB3AF-B6BF-F64C-BB74-866A208B09A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677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BAB3AF-B6BF-F64C-BB74-866A208B09A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638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BAB3AF-B6BF-F64C-BB74-866A208B09A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805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BAB3AF-B6BF-F64C-BB74-866A208B09A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471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BAB3AF-B6BF-F64C-BB74-866A208B09A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534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BAB3AF-B6BF-F64C-BB74-866A208B09A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340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8650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0CC7AE6B-7325-26A4-6145-E4445DB1C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343400"/>
          </a:xfrm>
          <a:custGeom>
            <a:avLst/>
            <a:gdLst>
              <a:gd name="connsiteX0" fmla="*/ 0 w 3714750"/>
              <a:gd name="connsiteY0" fmla="*/ 0 h 3977821"/>
              <a:gd name="connsiteX1" fmla="*/ 3714750 w 3714750"/>
              <a:gd name="connsiteY1" fmla="*/ 0 h 3977821"/>
              <a:gd name="connsiteX2" fmla="*/ 3714750 w 3714750"/>
              <a:gd name="connsiteY2" fmla="*/ 3977821 h 3977821"/>
              <a:gd name="connsiteX3" fmla="*/ 0 w 3714750"/>
              <a:gd name="connsiteY3" fmla="*/ 3977821 h 397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4750" h="3977821">
                <a:moveTo>
                  <a:pt x="0" y="0"/>
                </a:moveTo>
                <a:lnTo>
                  <a:pt x="3714750" y="0"/>
                </a:lnTo>
                <a:lnTo>
                  <a:pt x="3714750" y="3977821"/>
                </a:lnTo>
                <a:lnTo>
                  <a:pt x="0" y="397782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3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06841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8134B3F-25DC-9827-B1EF-D0D03D27D5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48716" cy="6858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327989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4AF1CB9-3D87-3034-DC5A-5BBA956958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476999"/>
          </a:xfrm>
          <a:prstGeom prst="rect">
            <a:avLst/>
          </a:prstGeom>
          <a:noFill/>
        </p:spPr>
        <p:txBody>
          <a:bodyPr/>
          <a:lstStyle>
            <a:lvl1pPr>
              <a:defRPr sz="1333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92456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D2068ED-6A3B-B5D2-E1BD-AE979311FF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15163" y="1"/>
            <a:ext cx="5176837" cy="6476999"/>
          </a:xfrm>
          <a:custGeom>
            <a:avLst/>
            <a:gdLst>
              <a:gd name="connsiteX0" fmla="*/ 0 w 8572500"/>
              <a:gd name="connsiteY0" fmla="*/ 0 h 10287000"/>
              <a:gd name="connsiteX1" fmla="*/ 8572500 w 8572500"/>
              <a:gd name="connsiteY1" fmla="*/ 0 h 10287000"/>
              <a:gd name="connsiteX2" fmla="*/ 8572500 w 8572500"/>
              <a:gd name="connsiteY2" fmla="*/ 10287000 h 10287000"/>
              <a:gd name="connsiteX3" fmla="*/ 0 w 857250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2500" h="10287000">
                <a:moveTo>
                  <a:pt x="0" y="0"/>
                </a:moveTo>
                <a:lnTo>
                  <a:pt x="8572500" y="0"/>
                </a:lnTo>
                <a:lnTo>
                  <a:pt x="8572500" y="10287000"/>
                </a:lnTo>
                <a:lnTo>
                  <a:pt x="0" y="10287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3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3956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F15A9F8-8CBB-8E89-45E0-6079B059AC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5172075" cy="6476998"/>
          </a:xfrm>
          <a:custGeom>
            <a:avLst/>
            <a:gdLst>
              <a:gd name="connsiteX0" fmla="*/ 0 w 8572500"/>
              <a:gd name="connsiteY0" fmla="*/ 0 h 10287000"/>
              <a:gd name="connsiteX1" fmla="*/ 8572500 w 8572500"/>
              <a:gd name="connsiteY1" fmla="*/ 0 h 10287000"/>
              <a:gd name="connsiteX2" fmla="*/ 8572500 w 8572500"/>
              <a:gd name="connsiteY2" fmla="*/ 10287000 h 10287000"/>
              <a:gd name="connsiteX3" fmla="*/ 0 w 857250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2500" h="10287000">
                <a:moveTo>
                  <a:pt x="0" y="0"/>
                </a:moveTo>
                <a:lnTo>
                  <a:pt x="8572500" y="0"/>
                </a:lnTo>
                <a:lnTo>
                  <a:pt x="8572500" y="10287000"/>
                </a:lnTo>
                <a:lnTo>
                  <a:pt x="0" y="10287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3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33460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152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5" orient="horz" pos="40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10E1962-7FEB-CDB1-C7B5-C5511076E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312499" y="0"/>
            <a:ext cx="2879501" cy="2858947"/>
          </a:xfrm>
          <a:custGeom>
            <a:avLst/>
            <a:gdLst>
              <a:gd name="connsiteX0" fmla="*/ 0 w 8572500"/>
              <a:gd name="connsiteY0" fmla="*/ 0 h 10287000"/>
              <a:gd name="connsiteX1" fmla="*/ 8572500 w 8572500"/>
              <a:gd name="connsiteY1" fmla="*/ 0 h 10287000"/>
              <a:gd name="connsiteX2" fmla="*/ 8572500 w 8572500"/>
              <a:gd name="connsiteY2" fmla="*/ 10287000 h 10287000"/>
              <a:gd name="connsiteX3" fmla="*/ 0 w 857250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2500" h="10287000">
                <a:moveTo>
                  <a:pt x="0" y="0"/>
                </a:moveTo>
                <a:lnTo>
                  <a:pt x="8572500" y="0"/>
                </a:lnTo>
                <a:lnTo>
                  <a:pt x="8572500" y="10287000"/>
                </a:lnTo>
                <a:lnTo>
                  <a:pt x="0" y="10287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3"/>
            </a:lvl1pPr>
          </a:lstStyle>
          <a:p>
            <a:endParaRPr lang="en-ID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E9400938-CE88-A044-8CFA-A374D4B9DC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312499" y="2951544"/>
            <a:ext cx="2879501" cy="3538677"/>
          </a:xfrm>
          <a:custGeom>
            <a:avLst/>
            <a:gdLst>
              <a:gd name="connsiteX0" fmla="*/ 0 w 8572500"/>
              <a:gd name="connsiteY0" fmla="*/ 0 h 10287000"/>
              <a:gd name="connsiteX1" fmla="*/ 8572500 w 8572500"/>
              <a:gd name="connsiteY1" fmla="*/ 0 h 10287000"/>
              <a:gd name="connsiteX2" fmla="*/ 8572500 w 8572500"/>
              <a:gd name="connsiteY2" fmla="*/ 10287000 h 10287000"/>
              <a:gd name="connsiteX3" fmla="*/ 0 w 857250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2500" h="10287000">
                <a:moveTo>
                  <a:pt x="0" y="0"/>
                </a:moveTo>
                <a:lnTo>
                  <a:pt x="8572500" y="0"/>
                </a:lnTo>
                <a:lnTo>
                  <a:pt x="8572500" y="10287000"/>
                </a:lnTo>
                <a:lnTo>
                  <a:pt x="0" y="10287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3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82151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B380220B-C8BA-7028-B6EA-406622E531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343400"/>
          </a:xfrm>
          <a:custGeom>
            <a:avLst/>
            <a:gdLst>
              <a:gd name="connsiteX0" fmla="*/ 0 w 3714750"/>
              <a:gd name="connsiteY0" fmla="*/ 0 h 3977821"/>
              <a:gd name="connsiteX1" fmla="*/ 3714750 w 3714750"/>
              <a:gd name="connsiteY1" fmla="*/ 0 h 3977821"/>
              <a:gd name="connsiteX2" fmla="*/ 3714750 w 3714750"/>
              <a:gd name="connsiteY2" fmla="*/ 3977821 h 3977821"/>
              <a:gd name="connsiteX3" fmla="*/ 0 w 3714750"/>
              <a:gd name="connsiteY3" fmla="*/ 3977821 h 397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4750" h="3977821">
                <a:moveTo>
                  <a:pt x="0" y="0"/>
                </a:moveTo>
                <a:lnTo>
                  <a:pt x="3714750" y="0"/>
                </a:lnTo>
                <a:lnTo>
                  <a:pt x="3714750" y="3977821"/>
                </a:lnTo>
                <a:lnTo>
                  <a:pt x="0" y="397782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3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77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D17A6A9E-040B-EAA7-4064-042A2C3EE2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975100"/>
          </a:xfrm>
          <a:custGeom>
            <a:avLst/>
            <a:gdLst>
              <a:gd name="connsiteX0" fmla="*/ 0 w 3714750"/>
              <a:gd name="connsiteY0" fmla="*/ 0 h 3977821"/>
              <a:gd name="connsiteX1" fmla="*/ 3714750 w 3714750"/>
              <a:gd name="connsiteY1" fmla="*/ 0 h 3977821"/>
              <a:gd name="connsiteX2" fmla="*/ 3714750 w 3714750"/>
              <a:gd name="connsiteY2" fmla="*/ 3977821 h 3977821"/>
              <a:gd name="connsiteX3" fmla="*/ 0 w 3714750"/>
              <a:gd name="connsiteY3" fmla="*/ 3977821 h 397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4750" h="3977821">
                <a:moveTo>
                  <a:pt x="0" y="0"/>
                </a:moveTo>
                <a:lnTo>
                  <a:pt x="3714750" y="0"/>
                </a:lnTo>
                <a:lnTo>
                  <a:pt x="3714750" y="3977821"/>
                </a:lnTo>
                <a:lnTo>
                  <a:pt x="0" y="397782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3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93166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F0E5A50C-F6C2-EAC1-AB15-C7AFBD6E8D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/>
          <a:lstStyle>
            <a:lvl1pPr>
              <a:defRPr sz="1333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24886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592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48F614-92E0-8150-0879-62948D22D144}"/>
              </a:ext>
            </a:extLst>
          </p:cNvPr>
          <p:cNvSpPr/>
          <p:nvPr userDrawn="1"/>
        </p:nvSpPr>
        <p:spPr>
          <a:xfrm>
            <a:off x="0" y="6490221"/>
            <a:ext cx="12192000" cy="3677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0" i="0" dirty="0">
              <a:latin typeface="Ubuntu" panose="020B0504030602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2C42D1-E522-C0DC-E672-9F3FF2DC6E57}"/>
              </a:ext>
            </a:extLst>
          </p:cNvPr>
          <p:cNvSpPr txBox="1">
            <a:spLocks/>
          </p:cNvSpPr>
          <p:nvPr userDrawn="1"/>
        </p:nvSpPr>
        <p:spPr>
          <a:xfrm>
            <a:off x="78477" y="6554920"/>
            <a:ext cx="5895740" cy="1982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fld id="{89ECE411-C889-024A-8431-799DBCBD8DC4}" type="slidenum">
              <a:rPr lang="en-US" sz="900" spc="133" smtClean="0">
                <a:solidFill>
                  <a:schemeClr val="tx2">
                    <a:lumMod val="40000"/>
                    <a:lumOff val="60000"/>
                  </a:schemeClr>
                </a:solidFill>
                <a:latin typeface="Ubuntu Light" panose="020B0304030602030204" pitchFamily="34" charset="0"/>
              </a:rPr>
              <a:t>‹#›</a:t>
            </a:fld>
            <a:r>
              <a:rPr lang="en-US" sz="900" spc="133" dirty="0">
                <a:solidFill>
                  <a:schemeClr val="tx2">
                    <a:lumMod val="40000"/>
                    <a:lumOff val="60000"/>
                  </a:schemeClr>
                </a:solidFill>
                <a:latin typeface="Ubuntu Light" panose="020B0304030602030204" pitchFamily="34" charset="0"/>
              </a:rPr>
              <a:t>  |  ADVANCED CARDIAC THERAPIES IMPROVING OUTCOMES NETWORK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7810EA-F981-1545-90AB-4F7694C9150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856892" y="6574989"/>
            <a:ext cx="200849" cy="1982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7A7423-82E7-9986-19AD-D8D4965ED21F}"/>
              </a:ext>
            </a:extLst>
          </p:cNvPr>
          <p:cNvSpPr txBox="1"/>
          <p:nvPr userDrawn="1"/>
        </p:nvSpPr>
        <p:spPr>
          <a:xfrm>
            <a:off x="10228471" y="6582923"/>
            <a:ext cx="1506791" cy="147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lnSpc>
                <a:spcPct val="120000"/>
              </a:lnSpc>
            </a:pPr>
            <a:r>
              <a:rPr lang="en-US" sz="900" u="none" strike="noStrike" spc="33" baseline="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Ubuntu Light" panose="020B0304030602030204" pitchFamily="34" charset="0"/>
              </a:rPr>
              <a:t>actionlearningnetwork</a:t>
            </a:r>
            <a:r>
              <a:rPr lang="en-US" sz="900" u="none" strike="noStrike" spc="27" baseline="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Ubuntu Light" panose="020B0304030602030204" pitchFamily="34" charset="0"/>
              </a:rPr>
              <a:t>.org</a:t>
            </a:r>
          </a:p>
        </p:txBody>
      </p:sp>
    </p:spTree>
    <p:extLst>
      <p:ext uri="{BB962C8B-B14F-4D97-AF65-F5344CB8AC3E}">
        <p14:creationId xmlns:p14="http://schemas.microsoft.com/office/powerpoint/2010/main" val="136648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23" r:id="rId2"/>
    <p:sldLayoutId id="2147483700" r:id="rId3"/>
    <p:sldLayoutId id="2147483701" r:id="rId4"/>
    <p:sldLayoutId id="2147483706" r:id="rId5"/>
    <p:sldLayoutId id="2147483710" r:id="rId6"/>
    <p:sldLayoutId id="2147483724" r:id="rId7"/>
    <p:sldLayoutId id="214748372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Ubuntu" panose="020B05040306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28" userDrawn="1">
          <p15:clr>
            <a:srgbClr val="5ACBF0"/>
          </p15:clr>
        </p15:guide>
        <p15:guide id="4" pos="7152" userDrawn="1">
          <p15:clr>
            <a:srgbClr val="5ACBF0"/>
          </p15:clr>
        </p15:guide>
        <p15:guide id="5" orient="horz" pos="4080" userDrawn="1">
          <p15:clr>
            <a:srgbClr val="F26B43"/>
          </p15:clr>
        </p15:guide>
        <p15:guide id="6" orient="horz" pos="1584" userDrawn="1">
          <p15:clr>
            <a:srgbClr val="A4A3A4"/>
          </p15:clr>
        </p15:guide>
        <p15:guide id="7" orient="horz" pos="2736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01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30" r:id="rId2"/>
    <p:sldLayoutId id="214748372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4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201B7F7-665D-0FBC-84E7-CF7909CBBC8C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0" y="0"/>
            <a:ext cx="12192000" cy="4343400"/>
          </a:xfrm>
          <a:custGeom>
            <a:avLst/>
            <a:gdLst>
              <a:gd name="connsiteX0" fmla="*/ 0 w 3714750"/>
              <a:gd name="connsiteY0" fmla="*/ 0 h 3977821"/>
              <a:gd name="connsiteX1" fmla="*/ 3714750 w 3714750"/>
              <a:gd name="connsiteY1" fmla="*/ 0 h 3977821"/>
              <a:gd name="connsiteX2" fmla="*/ 3714750 w 3714750"/>
              <a:gd name="connsiteY2" fmla="*/ 3977821 h 3977821"/>
              <a:gd name="connsiteX3" fmla="*/ 0 w 3714750"/>
              <a:gd name="connsiteY3" fmla="*/ 3977821 h 397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4750" h="3977821">
                <a:moveTo>
                  <a:pt x="0" y="0"/>
                </a:moveTo>
                <a:lnTo>
                  <a:pt x="3714750" y="0"/>
                </a:lnTo>
                <a:lnTo>
                  <a:pt x="3714750" y="3977821"/>
                </a:lnTo>
                <a:lnTo>
                  <a:pt x="0" y="3977821"/>
                </a:lnTo>
                <a:close/>
              </a:path>
            </a:pathLst>
          </a:custGeom>
        </p:spPr>
      </p:sp>
      <p:pic>
        <p:nvPicPr>
          <p:cNvPr id="3" name="Picture Placeholder 3">
            <a:extLst>
              <a:ext uri="{FF2B5EF4-FFF2-40B4-BE49-F238E27FC236}">
                <a16:creationId xmlns:a16="http://schemas.microsoft.com/office/drawing/2014/main" id="{353A1B02-0748-D618-2795-6B6952EB4B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27" b="21016"/>
          <a:stretch/>
        </p:blipFill>
        <p:spPr>
          <a:xfrm>
            <a:off x="0" y="0"/>
            <a:ext cx="12192000" cy="4343400"/>
          </a:xfrm>
          <a:custGeom>
            <a:avLst/>
            <a:gdLst>
              <a:gd name="connsiteX0" fmla="*/ 0 w 3714750"/>
              <a:gd name="connsiteY0" fmla="*/ 0 h 3977821"/>
              <a:gd name="connsiteX1" fmla="*/ 3714750 w 3714750"/>
              <a:gd name="connsiteY1" fmla="*/ 0 h 3977821"/>
              <a:gd name="connsiteX2" fmla="*/ 3714750 w 3714750"/>
              <a:gd name="connsiteY2" fmla="*/ 3977821 h 3977821"/>
              <a:gd name="connsiteX3" fmla="*/ 0 w 3714750"/>
              <a:gd name="connsiteY3" fmla="*/ 3977821 h 397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4750" h="3977821">
                <a:moveTo>
                  <a:pt x="0" y="0"/>
                </a:moveTo>
                <a:lnTo>
                  <a:pt x="3714750" y="0"/>
                </a:lnTo>
                <a:lnTo>
                  <a:pt x="3714750" y="3977821"/>
                </a:lnTo>
                <a:lnTo>
                  <a:pt x="0" y="3977821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262180C-AE52-19B5-38D8-26AE7521B257}"/>
              </a:ext>
            </a:extLst>
          </p:cNvPr>
          <p:cNvSpPr/>
          <p:nvPr/>
        </p:nvSpPr>
        <p:spPr>
          <a:xfrm>
            <a:off x="838200" y="1637414"/>
            <a:ext cx="10515600" cy="4800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800" dirty="0">
              <a:latin typeface="Ubuntu" panose="020B0504030602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AAC2DFE-45DD-4949-95F4-35961905C14B}"/>
              </a:ext>
            </a:extLst>
          </p:cNvPr>
          <p:cNvCxnSpPr>
            <a:cxnSpLocks/>
          </p:cNvCxnSpPr>
          <p:nvPr/>
        </p:nvCxnSpPr>
        <p:spPr>
          <a:xfrm>
            <a:off x="838200" y="6438014"/>
            <a:ext cx="1051560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72134C7-6C37-AFDF-09FC-4269042763DB}"/>
              </a:ext>
            </a:extLst>
          </p:cNvPr>
          <p:cNvSpPr txBox="1"/>
          <p:nvPr/>
        </p:nvSpPr>
        <p:spPr>
          <a:xfrm>
            <a:off x="5151415" y="4948116"/>
            <a:ext cx="2003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Ubuntu" panose="020B0504030602030204" pitchFamily="34" charset="0"/>
                <a:cs typeface="Poppins Medium" panose="00000600000000000000" pitchFamily="2" charset="0"/>
              </a:rPr>
              <a:t>Authors (or Date)</a:t>
            </a:r>
            <a:endParaRPr lang="en-ID" sz="1200" b="1" dirty="0">
              <a:solidFill>
                <a:schemeClr val="tx2"/>
              </a:solidFill>
              <a:latin typeface="Ubuntu" panose="020B0504030602030204" pitchFamily="34" charset="0"/>
              <a:cs typeface="Poppins Medium" panose="00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034D0D-187E-24E2-CC07-00BE7C84860B}"/>
              </a:ext>
            </a:extLst>
          </p:cNvPr>
          <p:cNvSpPr txBox="1"/>
          <p:nvPr/>
        </p:nvSpPr>
        <p:spPr>
          <a:xfrm>
            <a:off x="4642080" y="5225116"/>
            <a:ext cx="3022108" cy="331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200" dirty="0" err="1">
                <a:latin typeface="Ubuntu" panose="020B0504030602030204" pitchFamily="34" charset="0"/>
              </a:rPr>
              <a:t>Firstname</a:t>
            </a:r>
            <a:r>
              <a:rPr lang="en-GB" sz="1200" dirty="0">
                <a:latin typeface="Ubuntu" panose="020B0504030602030204" pitchFamily="34" charset="0"/>
              </a:rPr>
              <a:t> </a:t>
            </a:r>
            <a:r>
              <a:rPr lang="en-GB" sz="1200" dirty="0" err="1">
                <a:latin typeface="Ubuntu" panose="020B0504030602030204" pitchFamily="34" charset="0"/>
              </a:rPr>
              <a:t>Lastname</a:t>
            </a:r>
            <a:r>
              <a:rPr lang="en-GB" sz="1200" dirty="0">
                <a:latin typeface="Ubuntu" panose="020B0504030602030204" pitchFamily="34" charset="0"/>
              </a:rPr>
              <a:t>, XX</a:t>
            </a:r>
            <a:endParaRPr lang="en-ID" sz="1200" dirty="0">
              <a:latin typeface="Ubuntu" panose="020B0504030602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BD9CC7-5543-AEF2-D321-935D0B3273F7}"/>
              </a:ext>
            </a:extLst>
          </p:cNvPr>
          <p:cNvSpPr txBox="1"/>
          <p:nvPr/>
        </p:nvSpPr>
        <p:spPr>
          <a:xfrm>
            <a:off x="1273563" y="2806159"/>
            <a:ext cx="960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accent1"/>
                </a:solidFill>
                <a:latin typeface="Ubuntu" panose="020B0504030602030204" pitchFamily="34" charset="0"/>
                <a:cs typeface="Plus Jakarta Sans SemiBold" pitchFamily="2" charset="0"/>
              </a:rPr>
              <a:t>Title of </a:t>
            </a:r>
            <a:br>
              <a:rPr lang="en-GB" sz="4400" dirty="0">
                <a:solidFill>
                  <a:schemeClr val="accent1"/>
                </a:solidFill>
                <a:latin typeface="Ubuntu" panose="020B0504030602030204" pitchFamily="34" charset="0"/>
                <a:cs typeface="Plus Jakarta Sans SemiBold" pitchFamily="2" charset="0"/>
              </a:rPr>
            </a:br>
            <a:r>
              <a:rPr lang="en-GB" sz="4400" dirty="0">
                <a:solidFill>
                  <a:schemeClr val="accent1"/>
                </a:solidFill>
                <a:latin typeface="Ubuntu" panose="020B0504030602030204" pitchFamily="34" charset="0"/>
                <a:cs typeface="Plus Jakarta Sans SemiBold" pitchFamily="2" charset="0"/>
              </a:rPr>
              <a:t>Presentation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96DD377-0A87-51AC-5BA1-E55F502081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415" y="526427"/>
            <a:ext cx="1821997" cy="51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1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0BFDE53-3338-973A-87F0-B9712037DF0A}"/>
              </a:ext>
            </a:extLst>
          </p:cNvPr>
          <p:cNvSpPr/>
          <p:nvPr/>
        </p:nvSpPr>
        <p:spPr>
          <a:xfrm>
            <a:off x="6096000" y="859508"/>
            <a:ext cx="5257800" cy="2374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800" dirty="0">
              <a:latin typeface="Ubuntu" panose="020B0504030602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8C0AF66-6E21-30F7-97C4-36D34E4D5E07}"/>
              </a:ext>
            </a:extLst>
          </p:cNvPr>
          <p:cNvSpPr txBox="1"/>
          <p:nvPr/>
        </p:nvSpPr>
        <p:spPr>
          <a:xfrm>
            <a:off x="6414747" y="1248692"/>
            <a:ext cx="37400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chemeClr val="bg1"/>
                </a:solidFill>
                <a:latin typeface="Ubuntu" panose="020B0504030602030204" pitchFamily="34" charset="0"/>
              </a:rPr>
              <a:t>Subhead Here</a:t>
            </a:r>
            <a:endParaRPr lang="en-ID" sz="15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9A03FF3-DA3E-8BA5-7995-D80468680BB2}"/>
              </a:ext>
            </a:extLst>
          </p:cNvPr>
          <p:cNvSpPr txBox="1"/>
          <p:nvPr/>
        </p:nvSpPr>
        <p:spPr>
          <a:xfrm>
            <a:off x="6414750" y="1550353"/>
            <a:ext cx="3899699" cy="331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dirty="0">
                <a:solidFill>
                  <a:schemeClr val="bg1">
                    <a:lumMod val="95000"/>
                  </a:schemeClr>
                </a:solidFill>
                <a:latin typeface="Ubuntu" panose="020B0504030602030204" pitchFamily="34" charset="0"/>
              </a:rPr>
              <a:t>Knowledge process out this is meaning pull.</a:t>
            </a:r>
            <a:endParaRPr lang="en-ID" sz="1200" dirty="0">
              <a:solidFill>
                <a:schemeClr val="bg1">
                  <a:lumMod val="95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3DDD278-27EA-3897-755D-E7FD7B017187}"/>
              </a:ext>
            </a:extLst>
          </p:cNvPr>
          <p:cNvSpPr/>
          <p:nvPr/>
        </p:nvSpPr>
        <p:spPr>
          <a:xfrm>
            <a:off x="6096000" y="3429000"/>
            <a:ext cx="5257800" cy="2374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800" dirty="0">
              <a:latin typeface="Ubuntu" panose="020B0504030602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D2C7AE9-FADE-A555-1805-22B0871B8E0F}"/>
              </a:ext>
            </a:extLst>
          </p:cNvPr>
          <p:cNvSpPr txBox="1"/>
          <p:nvPr/>
        </p:nvSpPr>
        <p:spPr>
          <a:xfrm>
            <a:off x="6414749" y="3818184"/>
            <a:ext cx="40966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chemeClr val="bg1"/>
                </a:solidFill>
                <a:latin typeface="Ubuntu" panose="020B0504030602030204" pitchFamily="34" charset="0"/>
              </a:rPr>
              <a:t>Subhead Here</a:t>
            </a:r>
            <a:endParaRPr lang="en-ID" sz="15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E0670E3-4ABC-F5D5-7B33-8726FF04E41A}"/>
              </a:ext>
            </a:extLst>
          </p:cNvPr>
          <p:cNvSpPr txBox="1"/>
          <p:nvPr/>
        </p:nvSpPr>
        <p:spPr>
          <a:xfrm>
            <a:off x="6414750" y="4119845"/>
            <a:ext cx="3899699" cy="331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dirty="0">
                <a:solidFill>
                  <a:schemeClr val="bg1">
                    <a:lumMod val="95000"/>
                  </a:schemeClr>
                </a:solidFill>
                <a:latin typeface="Ubuntu" panose="020B0504030602030204" pitchFamily="34" charset="0"/>
              </a:rPr>
              <a:t>Knowledge process out this is meaning pull.</a:t>
            </a:r>
            <a:endParaRPr lang="en-ID" sz="1200" dirty="0">
              <a:solidFill>
                <a:schemeClr val="bg1">
                  <a:lumMod val="95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7030CB-5A21-D974-7A6F-73055B921292}"/>
              </a:ext>
            </a:extLst>
          </p:cNvPr>
          <p:cNvSpPr txBox="1"/>
          <p:nvPr/>
        </p:nvSpPr>
        <p:spPr>
          <a:xfrm>
            <a:off x="751791" y="898383"/>
            <a:ext cx="42713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  <a:latin typeface="Ubuntu" panose="020B0504030602030204" pitchFamily="34" charset="0"/>
                <a:cs typeface="Plus Jakarta Sans SemiBold" pitchFamily="2" charset="0"/>
              </a:rPr>
              <a:t>Headline To Go Across Multiple Different Lines</a:t>
            </a:r>
            <a:endParaRPr lang="en-ID" sz="3600" dirty="0">
              <a:solidFill>
                <a:schemeClr val="accent1"/>
              </a:solidFill>
              <a:latin typeface="Ubuntu" panose="020B0504030602030204" pitchFamily="34" charset="0"/>
              <a:cs typeface="Plus Jakarta Sans SemiBold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F769E7-B2C6-C422-3044-A229F14F0DE8}"/>
              </a:ext>
            </a:extLst>
          </p:cNvPr>
          <p:cNvSpPr txBox="1"/>
          <p:nvPr/>
        </p:nvSpPr>
        <p:spPr>
          <a:xfrm>
            <a:off x="751792" y="2956799"/>
            <a:ext cx="4373101" cy="1450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1200"/>
              </a:spcAft>
            </a:pP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Lorem ipsum dolor sit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amet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,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consectetur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adipiscing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elit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. Sed do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eiusmod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tempor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incididunt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ut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labore et dolore magna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aliqua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. Ut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enim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ad minim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veniam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,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quis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nostrud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exercitation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ullamco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laboris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nisi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ut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aliquip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ex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ea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commodo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consequat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. Duis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aute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irure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dolor in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reprehenderit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in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voluptate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velit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esse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cillum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dolore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eu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fugiat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nulla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pariatur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.</a:t>
            </a:r>
            <a:endParaRPr lang="en-ID" sz="1200" dirty="0">
              <a:solidFill>
                <a:schemeClr val="bg1">
                  <a:lumMod val="50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46E8E9-2856-C13F-B78E-703C460A2386}"/>
              </a:ext>
            </a:extLst>
          </p:cNvPr>
          <p:cNvSpPr txBox="1"/>
          <p:nvPr/>
        </p:nvSpPr>
        <p:spPr>
          <a:xfrm>
            <a:off x="751791" y="4513949"/>
            <a:ext cx="292686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Ubuntu" panose="020B0504030602030204" pitchFamily="34" charset="0"/>
              </a:rPr>
              <a:t>Bullet here</a:t>
            </a:r>
            <a:endParaRPr lang="en-ID" sz="1200" dirty="0">
              <a:latin typeface="Ubuntu" panose="020B050403060203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Ubuntu" panose="020B0504030602030204" pitchFamily="34" charset="0"/>
              </a:rPr>
              <a:t>Bullet here</a:t>
            </a:r>
            <a:endParaRPr lang="en-ID" sz="1200" dirty="0">
              <a:latin typeface="Ubuntu" panose="020B050403060203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Ubuntu" panose="020B0504030602030204" pitchFamily="34" charset="0"/>
              </a:rPr>
              <a:t>Bullet here</a:t>
            </a:r>
            <a:endParaRPr lang="en-ID" sz="1200" dirty="0">
              <a:latin typeface="Ubuntu" panose="020B050403060203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Ubuntu" panose="020B0504030602030204" pitchFamily="34" charset="0"/>
              </a:rPr>
              <a:t>Bullet here</a:t>
            </a:r>
            <a:endParaRPr lang="en-ID" sz="12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912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975FB625-D70D-FC46-DA6D-CD170614ABF8}"/>
              </a:ext>
            </a:extLst>
          </p:cNvPr>
          <p:cNvSpPr txBox="1"/>
          <p:nvPr/>
        </p:nvSpPr>
        <p:spPr>
          <a:xfrm>
            <a:off x="7540651" y="1171992"/>
            <a:ext cx="3025891" cy="989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1200"/>
              </a:spcAft>
            </a:pP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Lorem ipsum dolor sit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amet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,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consectetur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adipiscing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elit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. Sed do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eiusmod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tempor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incididunt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ut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labore et dolore magna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aliqua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. </a:t>
            </a:r>
            <a:endParaRPr lang="en-ID" sz="1200" dirty="0">
              <a:solidFill>
                <a:schemeClr val="bg1">
                  <a:lumMod val="50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609F45-199C-F582-95D5-9A00224FA389}"/>
              </a:ext>
            </a:extLst>
          </p:cNvPr>
          <p:cNvSpPr txBox="1"/>
          <p:nvPr/>
        </p:nvSpPr>
        <p:spPr>
          <a:xfrm>
            <a:off x="7540651" y="845984"/>
            <a:ext cx="22442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chemeClr val="tx2"/>
                </a:solidFill>
                <a:latin typeface="Ubuntu" panose="020B0504030602030204" pitchFamily="34" charset="0"/>
              </a:rPr>
              <a:t>Subhead Here</a:t>
            </a:r>
            <a:endParaRPr lang="en-ID" sz="1500" b="1" dirty="0">
              <a:solidFill>
                <a:schemeClr val="tx2"/>
              </a:solidFill>
              <a:latin typeface="Ubuntu" panose="020B0504030602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973521C-649D-2545-13D1-C9B31BE461BF}"/>
              </a:ext>
            </a:extLst>
          </p:cNvPr>
          <p:cNvSpPr txBox="1"/>
          <p:nvPr/>
        </p:nvSpPr>
        <p:spPr>
          <a:xfrm>
            <a:off x="7540651" y="3015482"/>
            <a:ext cx="3025891" cy="989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1200"/>
              </a:spcAft>
            </a:pP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Lorem ipsum dolor sit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amet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,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consectetur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adipiscing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elit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. Sed do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eiusmod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tempor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incididunt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ut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labore et dolore magna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aliqua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. </a:t>
            </a:r>
            <a:endParaRPr lang="en-ID" sz="1200" dirty="0">
              <a:solidFill>
                <a:schemeClr val="bg1">
                  <a:lumMod val="50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69A9445-DE7F-A92D-7C21-97ACFF299C52}"/>
              </a:ext>
            </a:extLst>
          </p:cNvPr>
          <p:cNvSpPr txBox="1"/>
          <p:nvPr/>
        </p:nvSpPr>
        <p:spPr>
          <a:xfrm>
            <a:off x="7540651" y="2705206"/>
            <a:ext cx="22442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chemeClr val="tx2"/>
                </a:solidFill>
                <a:latin typeface="Ubuntu" panose="020B0504030602030204" pitchFamily="34" charset="0"/>
              </a:rPr>
              <a:t>Subhead Here</a:t>
            </a:r>
            <a:endParaRPr lang="en-ID" sz="1500" b="1" dirty="0">
              <a:solidFill>
                <a:schemeClr val="tx2"/>
              </a:solidFill>
              <a:latin typeface="Ubuntu" panose="020B0504030602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16DBD57-580C-0D2E-3052-CC47A9099EB2}"/>
              </a:ext>
            </a:extLst>
          </p:cNvPr>
          <p:cNvSpPr txBox="1"/>
          <p:nvPr/>
        </p:nvSpPr>
        <p:spPr>
          <a:xfrm>
            <a:off x="7540651" y="4880387"/>
            <a:ext cx="3122032" cy="989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1200"/>
              </a:spcAft>
            </a:pP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Lorem ipsum dolor sit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amet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,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consectetur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adipiscing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elit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. Sed do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eiusmod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tempor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incididunt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ut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labore et dolore magna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aliqua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. </a:t>
            </a:r>
            <a:endParaRPr lang="en-ID" sz="1200" dirty="0">
              <a:solidFill>
                <a:schemeClr val="bg1">
                  <a:lumMod val="50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B5E45AB-D4C5-EE3B-8A1E-B55C30ECD831}"/>
              </a:ext>
            </a:extLst>
          </p:cNvPr>
          <p:cNvSpPr txBox="1"/>
          <p:nvPr/>
        </p:nvSpPr>
        <p:spPr>
          <a:xfrm>
            <a:off x="7540651" y="4566499"/>
            <a:ext cx="22442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chemeClr val="tx2"/>
                </a:solidFill>
                <a:latin typeface="Ubuntu" panose="020B0504030602030204" pitchFamily="34" charset="0"/>
              </a:rPr>
              <a:t>Subhead Here</a:t>
            </a:r>
            <a:endParaRPr lang="en-ID" sz="1500" b="1" dirty="0">
              <a:solidFill>
                <a:schemeClr val="tx2"/>
              </a:solidFill>
              <a:latin typeface="Ubuntu" panose="020B0504030602030204" pitchFamily="34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34943C0-EF44-9B4F-912E-E4206CA0BEA4}"/>
              </a:ext>
            </a:extLst>
          </p:cNvPr>
          <p:cNvCxnSpPr>
            <a:cxnSpLocks/>
          </p:cNvCxnSpPr>
          <p:nvPr/>
        </p:nvCxnSpPr>
        <p:spPr>
          <a:xfrm>
            <a:off x="6096000" y="2247470"/>
            <a:ext cx="4566683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698A623-8704-D9F3-C807-D7CE8081E380}"/>
              </a:ext>
            </a:extLst>
          </p:cNvPr>
          <p:cNvCxnSpPr>
            <a:cxnSpLocks/>
          </p:cNvCxnSpPr>
          <p:nvPr/>
        </p:nvCxnSpPr>
        <p:spPr>
          <a:xfrm>
            <a:off x="6096000" y="4362706"/>
            <a:ext cx="4566683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A5DFB734-0A3B-77A1-6AA4-888C44819165}"/>
              </a:ext>
            </a:extLst>
          </p:cNvPr>
          <p:cNvSpPr/>
          <p:nvPr/>
        </p:nvSpPr>
        <p:spPr>
          <a:xfrm>
            <a:off x="6787117" y="3002400"/>
            <a:ext cx="609600" cy="609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0480" rtlCol="0" anchor="ctr"/>
          <a:lstStyle/>
          <a:p>
            <a:pPr algn="ctr"/>
            <a:r>
              <a:rPr lang="en-US" sz="1500" dirty="0">
                <a:latin typeface="Ubuntu" panose="020B0504030602030204" pitchFamily="34" charset="0"/>
              </a:rPr>
              <a:t>02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DBE877-E1F9-4433-C2D7-ABADB9814895}"/>
              </a:ext>
            </a:extLst>
          </p:cNvPr>
          <p:cNvSpPr/>
          <p:nvPr/>
        </p:nvSpPr>
        <p:spPr>
          <a:xfrm>
            <a:off x="6787117" y="1107755"/>
            <a:ext cx="609600" cy="60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0480" rtlCol="0" anchor="ctr"/>
          <a:lstStyle/>
          <a:p>
            <a:pPr algn="ctr"/>
            <a:r>
              <a:rPr lang="en-US" sz="1500" dirty="0">
                <a:latin typeface="Ubuntu" panose="020B0504030602030204" pitchFamily="34" charset="0"/>
              </a:rPr>
              <a:t>01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C7E20E4-28C6-EA12-EF11-84CA93351923}"/>
              </a:ext>
            </a:extLst>
          </p:cNvPr>
          <p:cNvSpPr/>
          <p:nvPr/>
        </p:nvSpPr>
        <p:spPr>
          <a:xfrm>
            <a:off x="6787117" y="4750743"/>
            <a:ext cx="609600" cy="609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0480" rtlCol="0" anchor="ctr"/>
          <a:lstStyle/>
          <a:p>
            <a:pPr algn="ctr"/>
            <a:r>
              <a:rPr lang="en-US" sz="1500" dirty="0">
                <a:latin typeface="Ubuntu" panose="020B0504030602030204" pitchFamily="34" charset="0"/>
              </a:rPr>
              <a:t>03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8560B7-C7D7-9C98-82E0-43C1D246191E}"/>
              </a:ext>
            </a:extLst>
          </p:cNvPr>
          <p:cNvSpPr txBox="1"/>
          <p:nvPr/>
        </p:nvSpPr>
        <p:spPr>
          <a:xfrm>
            <a:off x="751791" y="898383"/>
            <a:ext cx="42713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  <a:latin typeface="Ubuntu" panose="020B0504030602030204" pitchFamily="34" charset="0"/>
                <a:cs typeface="Plus Jakarta Sans SemiBold" pitchFamily="2" charset="0"/>
              </a:rPr>
              <a:t>Headline To Go Across Multiple Different Lines</a:t>
            </a:r>
            <a:endParaRPr lang="en-ID" sz="3600" dirty="0">
              <a:solidFill>
                <a:schemeClr val="accent1"/>
              </a:solidFill>
              <a:latin typeface="Ubuntu" panose="020B0504030602030204" pitchFamily="34" charset="0"/>
              <a:cs typeface="Plus Jakarta Sans SemiBol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D3C8BF-DE7C-44FE-1A68-D2825D95939C}"/>
              </a:ext>
            </a:extLst>
          </p:cNvPr>
          <p:cNvSpPr txBox="1"/>
          <p:nvPr/>
        </p:nvSpPr>
        <p:spPr>
          <a:xfrm>
            <a:off x="751792" y="2956799"/>
            <a:ext cx="4373101" cy="1450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1200"/>
              </a:spcAft>
            </a:pP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Lorem ipsum dolor sit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amet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,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consectetur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adipiscing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elit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. Sed do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eiusmod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tempor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incididunt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ut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labore et dolore magna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aliqua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. Ut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enim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ad minim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veniam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,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quis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nostrud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exercitation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ullamco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laboris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nisi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ut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aliquip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ex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ea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commodo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consequat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. Duis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aute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irure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dolor in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reprehenderit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in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voluptate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velit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esse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cillum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dolore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eu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fugiat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nulla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pariatur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.</a:t>
            </a:r>
            <a:endParaRPr lang="en-ID" sz="1200" dirty="0">
              <a:solidFill>
                <a:schemeClr val="bg1">
                  <a:lumMod val="50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23BDA8-B87F-0817-E1AE-45A13C2BBC2F}"/>
              </a:ext>
            </a:extLst>
          </p:cNvPr>
          <p:cNvSpPr txBox="1"/>
          <p:nvPr/>
        </p:nvSpPr>
        <p:spPr>
          <a:xfrm>
            <a:off x="751791" y="4513949"/>
            <a:ext cx="292686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Ubuntu" panose="020B0504030602030204" pitchFamily="34" charset="0"/>
              </a:rPr>
              <a:t>Bullet here</a:t>
            </a:r>
            <a:endParaRPr lang="en-ID" sz="1200" dirty="0">
              <a:latin typeface="Ubuntu" panose="020B050403060203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Ubuntu" panose="020B0504030602030204" pitchFamily="34" charset="0"/>
              </a:rPr>
              <a:t>Bullet here</a:t>
            </a:r>
            <a:endParaRPr lang="en-ID" sz="1200" dirty="0">
              <a:latin typeface="Ubuntu" panose="020B050403060203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Ubuntu" panose="020B0504030602030204" pitchFamily="34" charset="0"/>
              </a:rPr>
              <a:t>Bullet here</a:t>
            </a:r>
            <a:endParaRPr lang="en-ID" sz="1200" dirty="0">
              <a:latin typeface="Ubuntu" panose="020B050403060203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Ubuntu" panose="020B0504030602030204" pitchFamily="34" charset="0"/>
              </a:rPr>
              <a:t>Bullet here</a:t>
            </a:r>
            <a:endParaRPr lang="en-ID" sz="12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335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B562930-755A-95A9-F2BE-4B87055A6B1F}"/>
              </a:ext>
            </a:extLst>
          </p:cNvPr>
          <p:cNvSpPr/>
          <p:nvPr/>
        </p:nvSpPr>
        <p:spPr>
          <a:xfrm>
            <a:off x="6074734" y="0"/>
            <a:ext cx="6117266" cy="6490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800" dirty="0">
              <a:latin typeface="Ubuntu" panose="020B0504030602030204" pitchFamily="34" charset="0"/>
            </a:endParaRPr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CD33C4E3-3E73-20B2-362C-8B0369F11986}"/>
              </a:ext>
            </a:extLst>
          </p:cNvPr>
          <p:cNvSpPr/>
          <p:nvPr/>
        </p:nvSpPr>
        <p:spPr>
          <a:xfrm>
            <a:off x="8480583" y="3473258"/>
            <a:ext cx="1167331" cy="1167331"/>
          </a:xfrm>
          <a:prstGeom prst="flowChartConnector">
            <a:avLst/>
          </a:prstGeom>
          <a:noFill/>
          <a:ln w="101600" cap="rnd"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800" dirty="0">
              <a:latin typeface="Ubuntu" panose="020B0504030602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1F9DCC1-217E-F925-8556-04955B4D3CBB}"/>
              </a:ext>
            </a:extLst>
          </p:cNvPr>
          <p:cNvSpPr txBox="1"/>
          <p:nvPr/>
        </p:nvSpPr>
        <p:spPr>
          <a:xfrm>
            <a:off x="8471936" y="3835562"/>
            <a:ext cx="1233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Ubuntu" panose="020B0504030602030204" pitchFamily="34" charset="0"/>
              </a:rPr>
              <a:t>95%</a:t>
            </a:r>
            <a:endParaRPr lang="en-ID" sz="24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A898DC8-E0C9-0F40-8AC6-191DA4611168}"/>
              </a:ext>
            </a:extLst>
          </p:cNvPr>
          <p:cNvSpPr txBox="1"/>
          <p:nvPr/>
        </p:nvSpPr>
        <p:spPr>
          <a:xfrm>
            <a:off x="7749800" y="2060359"/>
            <a:ext cx="26288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>
                <a:solidFill>
                  <a:schemeClr val="bg1"/>
                </a:solidFill>
                <a:latin typeface="Ubuntu" panose="020B0504030602030204" pitchFamily="34" charset="0"/>
              </a:rPr>
              <a:t>Subhead Here</a:t>
            </a:r>
            <a:endParaRPr lang="en-ID" sz="15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3F0F992-0AF9-17DE-C3D4-BF682586ACC5}"/>
              </a:ext>
            </a:extLst>
          </p:cNvPr>
          <p:cNvSpPr txBox="1"/>
          <p:nvPr/>
        </p:nvSpPr>
        <p:spPr>
          <a:xfrm>
            <a:off x="8023283" y="2324045"/>
            <a:ext cx="2081933" cy="608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200" dirty="0">
                <a:solidFill>
                  <a:schemeClr val="bg1"/>
                </a:solidFill>
                <a:latin typeface="Ubuntu" panose="020B0504030602030204" pitchFamily="34" charset="0"/>
              </a:rPr>
              <a:t>Knowledge process out this is meaning pull.</a:t>
            </a:r>
            <a:endParaRPr lang="en-ID" sz="12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2D3B37F8-2187-3994-9E5B-B790ACAC7D83}"/>
              </a:ext>
            </a:extLst>
          </p:cNvPr>
          <p:cNvSpPr/>
          <p:nvPr/>
        </p:nvSpPr>
        <p:spPr>
          <a:xfrm>
            <a:off x="8480583" y="3473259"/>
            <a:ext cx="1167331" cy="1167331"/>
          </a:xfrm>
          <a:prstGeom prst="arc">
            <a:avLst>
              <a:gd name="adj1" fmla="val 18298164"/>
              <a:gd name="adj2" fmla="val 16152029"/>
            </a:avLst>
          </a:prstGeom>
          <a:noFill/>
          <a:ln w="101600" cap="flat">
            <a:solidFill>
              <a:schemeClr val="accent1">
                <a:lumMod val="60000"/>
                <a:lumOff val="4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800" dirty="0">
              <a:latin typeface="Ubuntu" panose="020B050403060203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AFFC5F4-EE06-640A-7031-7CE712975559}"/>
              </a:ext>
            </a:extLst>
          </p:cNvPr>
          <p:cNvSpPr txBox="1"/>
          <p:nvPr/>
        </p:nvSpPr>
        <p:spPr>
          <a:xfrm>
            <a:off x="749278" y="3198675"/>
            <a:ext cx="3850519" cy="758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1200"/>
              </a:spcAft>
            </a:pP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Lorem ipsum dolor sit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amet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,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consectetur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adipiscing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elit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. Sed do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eiusmod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tempor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incididunt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ut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labore et dolore magna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aliqua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. </a:t>
            </a:r>
            <a:endParaRPr lang="en-ID" sz="1200" dirty="0">
              <a:solidFill>
                <a:schemeClr val="bg1">
                  <a:lumMod val="50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6DE8B21-58D2-4A51-C136-5B9684CD98B0}"/>
              </a:ext>
            </a:extLst>
          </p:cNvPr>
          <p:cNvSpPr txBox="1"/>
          <p:nvPr/>
        </p:nvSpPr>
        <p:spPr>
          <a:xfrm>
            <a:off x="749278" y="2872667"/>
            <a:ext cx="30969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chemeClr val="tx2"/>
                </a:solidFill>
                <a:latin typeface="Ubuntu" panose="020B0504030602030204" pitchFamily="34" charset="0"/>
              </a:rPr>
              <a:t>Subhead Here</a:t>
            </a:r>
            <a:endParaRPr lang="en-ID" sz="1500" b="1" dirty="0">
              <a:solidFill>
                <a:schemeClr val="tx2"/>
              </a:solidFill>
              <a:latin typeface="Ubuntu" panose="020B050403060203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3668C4F-F132-8312-DE45-58E0FC1935E3}"/>
              </a:ext>
            </a:extLst>
          </p:cNvPr>
          <p:cNvSpPr txBox="1"/>
          <p:nvPr/>
        </p:nvSpPr>
        <p:spPr>
          <a:xfrm>
            <a:off x="749278" y="4742707"/>
            <a:ext cx="3850519" cy="758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1200"/>
              </a:spcAft>
            </a:pP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Lorem ipsum dolor sit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amet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,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consectetur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adipiscing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elit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. Sed do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eiusmod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tempor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incididunt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ut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labore et dolore magna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aliqua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. </a:t>
            </a:r>
            <a:endParaRPr lang="en-ID" sz="1200" dirty="0">
              <a:solidFill>
                <a:schemeClr val="bg1">
                  <a:lumMod val="50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AD9DD232-2972-05E3-48AA-29DDEB8504CC}"/>
              </a:ext>
            </a:extLst>
          </p:cNvPr>
          <p:cNvSpPr txBox="1"/>
          <p:nvPr/>
        </p:nvSpPr>
        <p:spPr>
          <a:xfrm>
            <a:off x="749278" y="4416701"/>
            <a:ext cx="30969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chemeClr val="tx2"/>
                </a:solidFill>
                <a:latin typeface="Ubuntu" panose="020B0504030602030204" pitchFamily="34" charset="0"/>
              </a:rPr>
              <a:t>Subhead Here</a:t>
            </a:r>
            <a:endParaRPr lang="en-ID" sz="1500" b="1" dirty="0">
              <a:solidFill>
                <a:schemeClr val="tx2"/>
              </a:solidFill>
              <a:latin typeface="Ubuntu" panose="020B0504030602030204" pitchFamily="34" charset="0"/>
            </a:endParaRPr>
          </a:p>
        </p:txBody>
      </p:sp>
      <p:sp>
        <p:nvSpPr>
          <p:cNvPr id="3" name="Flowchart: Connector 33">
            <a:extLst>
              <a:ext uri="{FF2B5EF4-FFF2-40B4-BE49-F238E27FC236}">
                <a16:creationId xmlns:a16="http://schemas.microsoft.com/office/drawing/2014/main" id="{2043F3B9-A54B-DD65-C54F-57A4848A3435}"/>
              </a:ext>
            </a:extLst>
          </p:cNvPr>
          <p:cNvSpPr/>
          <p:nvPr/>
        </p:nvSpPr>
        <p:spPr>
          <a:xfrm>
            <a:off x="8480583" y="609144"/>
            <a:ext cx="1167331" cy="1167331"/>
          </a:xfrm>
          <a:prstGeom prst="flowChartConnector">
            <a:avLst/>
          </a:prstGeom>
          <a:noFill/>
          <a:ln w="101600" cap="rnd"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800" dirty="0">
              <a:latin typeface="Ubuntu" panose="020B05040306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38B888-E787-4FCF-ED40-829B2C17F790}"/>
              </a:ext>
            </a:extLst>
          </p:cNvPr>
          <p:cNvSpPr txBox="1"/>
          <p:nvPr/>
        </p:nvSpPr>
        <p:spPr>
          <a:xfrm>
            <a:off x="8471936" y="971447"/>
            <a:ext cx="1233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Ubuntu" panose="020B0504030602030204" pitchFamily="34" charset="0"/>
              </a:rPr>
              <a:t>95%</a:t>
            </a:r>
            <a:endParaRPr lang="en-ID" sz="24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C182CDFF-6A74-EF41-D1CC-5BD402A53E63}"/>
              </a:ext>
            </a:extLst>
          </p:cNvPr>
          <p:cNvSpPr/>
          <p:nvPr/>
        </p:nvSpPr>
        <p:spPr>
          <a:xfrm>
            <a:off x="8480583" y="609144"/>
            <a:ext cx="1167331" cy="1167331"/>
          </a:xfrm>
          <a:prstGeom prst="arc">
            <a:avLst>
              <a:gd name="adj1" fmla="val 18298164"/>
              <a:gd name="adj2" fmla="val 16152029"/>
            </a:avLst>
          </a:prstGeom>
          <a:noFill/>
          <a:ln w="101600" cap="flat">
            <a:solidFill>
              <a:schemeClr val="accent1">
                <a:lumMod val="60000"/>
                <a:lumOff val="4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800" dirty="0">
              <a:latin typeface="Ubuntu" panose="020B0504030602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B03335-D4FF-E519-E96F-2CB3CF508493}"/>
              </a:ext>
            </a:extLst>
          </p:cNvPr>
          <p:cNvSpPr txBox="1"/>
          <p:nvPr/>
        </p:nvSpPr>
        <p:spPr>
          <a:xfrm>
            <a:off x="7749800" y="4895994"/>
            <a:ext cx="26288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>
                <a:solidFill>
                  <a:schemeClr val="bg1"/>
                </a:solidFill>
                <a:latin typeface="Ubuntu" panose="020B0504030602030204" pitchFamily="34" charset="0"/>
              </a:rPr>
              <a:t>Subhead Here</a:t>
            </a:r>
            <a:endParaRPr lang="en-ID" sz="15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DB8F66-5B3F-CFC4-BFC0-BACED2C379D9}"/>
              </a:ext>
            </a:extLst>
          </p:cNvPr>
          <p:cNvSpPr txBox="1"/>
          <p:nvPr/>
        </p:nvSpPr>
        <p:spPr>
          <a:xfrm>
            <a:off x="8023283" y="5162222"/>
            <a:ext cx="2081933" cy="608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200" dirty="0">
                <a:solidFill>
                  <a:schemeClr val="bg1"/>
                </a:solidFill>
                <a:latin typeface="Ubuntu" panose="020B0504030602030204" pitchFamily="34" charset="0"/>
              </a:rPr>
              <a:t>Knowledge process out this is meaning pull.</a:t>
            </a:r>
            <a:endParaRPr lang="en-ID" sz="12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4D91B8-E6BF-9010-E700-6F2F6038A2ED}"/>
              </a:ext>
            </a:extLst>
          </p:cNvPr>
          <p:cNvSpPr txBox="1"/>
          <p:nvPr/>
        </p:nvSpPr>
        <p:spPr>
          <a:xfrm>
            <a:off x="751791" y="898383"/>
            <a:ext cx="42713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  <a:latin typeface="Ubuntu" panose="020B0504030602030204" pitchFamily="34" charset="0"/>
                <a:cs typeface="Plus Jakarta Sans SemiBold" pitchFamily="2" charset="0"/>
              </a:rPr>
              <a:t>Headline To Go Across Multiple Different Lines</a:t>
            </a:r>
            <a:endParaRPr lang="en-ID" sz="3600" dirty="0">
              <a:solidFill>
                <a:schemeClr val="accent1"/>
              </a:solidFill>
              <a:latin typeface="Ubuntu" panose="020B0504030602030204" pitchFamily="34" charset="0"/>
              <a:cs typeface="Plus Jakarta Sans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177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676A38-47C9-8129-297F-A152D0E3E6BF}"/>
              </a:ext>
            </a:extLst>
          </p:cNvPr>
          <p:cNvSpPr/>
          <p:nvPr/>
        </p:nvSpPr>
        <p:spPr>
          <a:xfrm>
            <a:off x="6119733" y="558940"/>
            <a:ext cx="2476500" cy="259990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800" dirty="0">
              <a:latin typeface="Ubuntu" panose="020B0504030602030204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4BC9E1F-878A-955A-A82F-942AF802ABB2}"/>
              </a:ext>
            </a:extLst>
          </p:cNvPr>
          <p:cNvSpPr/>
          <p:nvPr/>
        </p:nvSpPr>
        <p:spPr>
          <a:xfrm>
            <a:off x="8877300" y="558940"/>
            <a:ext cx="2476500" cy="259990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800" dirty="0">
              <a:latin typeface="Ubuntu" panose="020B050403060203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48B6E0C-DB66-9080-1A47-7800E1509622}"/>
              </a:ext>
            </a:extLst>
          </p:cNvPr>
          <p:cNvSpPr/>
          <p:nvPr/>
        </p:nvSpPr>
        <p:spPr>
          <a:xfrm>
            <a:off x="6119733" y="3429000"/>
            <a:ext cx="2476500" cy="259990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800" dirty="0">
              <a:latin typeface="Ubuntu" panose="020B050403060203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0A42F13-AFC7-1E1C-6703-F730FA64CE94}"/>
              </a:ext>
            </a:extLst>
          </p:cNvPr>
          <p:cNvSpPr/>
          <p:nvPr/>
        </p:nvSpPr>
        <p:spPr>
          <a:xfrm>
            <a:off x="8877300" y="3429000"/>
            <a:ext cx="2476500" cy="259990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800" dirty="0">
              <a:latin typeface="Ubuntu" panose="020B0504030602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5031EF-B0DC-5D79-5876-CF0D8528C2FE}"/>
              </a:ext>
            </a:extLst>
          </p:cNvPr>
          <p:cNvSpPr txBox="1"/>
          <p:nvPr/>
        </p:nvSpPr>
        <p:spPr>
          <a:xfrm>
            <a:off x="6197203" y="2006690"/>
            <a:ext cx="2321560" cy="758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sz="1200" dirty="0">
                <a:latin typeface="Ubuntu" panose="020B0504030602030204" pitchFamily="34" charset="0"/>
              </a:rPr>
              <a:t>Lorem ipsum </a:t>
            </a:r>
            <a:r>
              <a:rPr lang="en-GB" sz="1200" dirty="0" err="1">
                <a:latin typeface="Ubuntu" panose="020B0504030602030204" pitchFamily="34" charset="0"/>
              </a:rPr>
              <a:t>dolor</a:t>
            </a:r>
            <a:r>
              <a:rPr lang="en-GB" sz="1200" dirty="0">
                <a:latin typeface="Ubuntu" panose="020B0504030602030204" pitchFamily="34" charset="0"/>
              </a:rPr>
              <a:t> sit </a:t>
            </a:r>
            <a:r>
              <a:rPr lang="en-GB" sz="1200" dirty="0" err="1">
                <a:latin typeface="Ubuntu" panose="020B0504030602030204" pitchFamily="34" charset="0"/>
              </a:rPr>
              <a:t>amet</a:t>
            </a:r>
            <a:r>
              <a:rPr lang="en-GB" sz="1200" dirty="0">
                <a:latin typeface="Ubuntu" panose="020B0504030602030204" pitchFamily="34" charset="0"/>
              </a:rPr>
              <a:t>, </a:t>
            </a:r>
            <a:r>
              <a:rPr lang="en-GB" sz="1200" dirty="0" err="1">
                <a:latin typeface="Ubuntu" panose="020B0504030602030204" pitchFamily="34" charset="0"/>
              </a:rPr>
              <a:t>consectetur</a:t>
            </a:r>
            <a:r>
              <a:rPr lang="en-GB" sz="1200" dirty="0">
                <a:latin typeface="Ubuntu" panose="020B0504030602030204" pitchFamily="34" charset="0"/>
              </a:rPr>
              <a:t> </a:t>
            </a:r>
            <a:r>
              <a:rPr lang="en-GB" sz="1200" dirty="0" err="1">
                <a:latin typeface="Ubuntu" panose="020B0504030602030204" pitchFamily="34" charset="0"/>
              </a:rPr>
              <a:t>adipiscing</a:t>
            </a:r>
            <a:r>
              <a:rPr lang="en-GB" sz="1200" dirty="0">
                <a:latin typeface="Ubuntu" panose="020B0504030602030204" pitchFamily="34" charset="0"/>
              </a:rPr>
              <a:t> </a:t>
            </a:r>
            <a:r>
              <a:rPr lang="en-GB" sz="1200" dirty="0" err="1">
                <a:latin typeface="Ubuntu" panose="020B0504030602030204" pitchFamily="34" charset="0"/>
              </a:rPr>
              <a:t>elit</a:t>
            </a:r>
            <a:r>
              <a:rPr lang="en-GB" sz="1200" dirty="0">
                <a:latin typeface="Ubuntu" panose="020B0504030602030204" pitchFamily="34" charset="0"/>
              </a:rPr>
              <a:t>. </a:t>
            </a:r>
            <a:r>
              <a:rPr lang="en-GB" sz="1200" dirty="0" err="1">
                <a:latin typeface="Ubuntu" panose="020B0504030602030204" pitchFamily="34" charset="0"/>
              </a:rPr>
              <a:t>Sed</a:t>
            </a:r>
            <a:r>
              <a:rPr lang="en-GB" sz="1200" dirty="0">
                <a:latin typeface="Ubuntu" panose="020B0504030602030204" pitchFamily="34" charset="0"/>
              </a:rPr>
              <a:t> do </a:t>
            </a:r>
            <a:r>
              <a:rPr lang="en-GB" sz="1200" dirty="0" err="1">
                <a:latin typeface="Ubuntu" panose="020B0504030602030204" pitchFamily="34" charset="0"/>
              </a:rPr>
              <a:t>eiusmod</a:t>
            </a:r>
            <a:endParaRPr lang="en-ID" sz="1200" dirty="0">
              <a:latin typeface="Ubuntu" panose="020B0504030602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359509-E330-3630-C7F4-E61C78957722}"/>
              </a:ext>
            </a:extLst>
          </p:cNvPr>
          <p:cNvSpPr txBox="1"/>
          <p:nvPr/>
        </p:nvSpPr>
        <p:spPr>
          <a:xfrm>
            <a:off x="6119733" y="1675814"/>
            <a:ext cx="24765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>
                <a:solidFill>
                  <a:schemeClr val="tx2"/>
                </a:solidFill>
                <a:latin typeface="Ubuntu" panose="020B0504030602030204" pitchFamily="34" charset="0"/>
              </a:rPr>
              <a:t>Subhead Here</a:t>
            </a:r>
            <a:endParaRPr lang="en-ID" sz="1500" b="1" dirty="0">
              <a:solidFill>
                <a:schemeClr val="tx2"/>
              </a:solidFill>
              <a:latin typeface="Ubuntu" panose="020B050403060203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930F9B4-2A99-84A7-D3CF-DEB07A1A6CF8}"/>
              </a:ext>
            </a:extLst>
          </p:cNvPr>
          <p:cNvSpPr txBox="1"/>
          <p:nvPr/>
        </p:nvSpPr>
        <p:spPr>
          <a:xfrm>
            <a:off x="8954770" y="2006691"/>
            <a:ext cx="2321560" cy="758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sz="1200" dirty="0">
                <a:latin typeface="Ubuntu" panose="020B0504030602030204" pitchFamily="34" charset="0"/>
              </a:rPr>
              <a:t>Lorem ipsum </a:t>
            </a:r>
            <a:r>
              <a:rPr lang="en-GB" sz="1200" dirty="0" err="1">
                <a:latin typeface="Ubuntu" panose="020B0504030602030204" pitchFamily="34" charset="0"/>
              </a:rPr>
              <a:t>dolor</a:t>
            </a:r>
            <a:r>
              <a:rPr lang="en-GB" sz="1200" dirty="0">
                <a:latin typeface="Ubuntu" panose="020B0504030602030204" pitchFamily="34" charset="0"/>
              </a:rPr>
              <a:t> sit </a:t>
            </a:r>
            <a:r>
              <a:rPr lang="en-GB" sz="1200" dirty="0" err="1">
                <a:latin typeface="Ubuntu" panose="020B0504030602030204" pitchFamily="34" charset="0"/>
              </a:rPr>
              <a:t>amet</a:t>
            </a:r>
            <a:r>
              <a:rPr lang="en-GB" sz="1200" dirty="0">
                <a:latin typeface="Ubuntu" panose="020B0504030602030204" pitchFamily="34" charset="0"/>
              </a:rPr>
              <a:t>, </a:t>
            </a:r>
            <a:r>
              <a:rPr lang="en-GB" sz="1200" dirty="0" err="1">
                <a:latin typeface="Ubuntu" panose="020B0504030602030204" pitchFamily="34" charset="0"/>
              </a:rPr>
              <a:t>consectetur</a:t>
            </a:r>
            <a:r>
              <a:rPr lang="en-GB" sz="1200" dirty="0">
                <a:latin typeface="Ubuntu" panose="020B0504030602030204" pitchFamily="34" charset="0"/>
              </a:rPr>
              <a:t> </a:t>
            </a:r>
            <a:r>
              <a:rPr lang="en-GB" sz="1200" dirty="0" err="1">
                <a:latin typeface="Ubuntu" panose="020B0504030602030204" pitchFamily="34" charset="0"/>
              </a:rPr>
              <a:t>adipiscing</a:t>
            </a:r>
            <a:r>
              <a:rPr lang="en-GB" sz="1200" dirty="0">
                <a:latin typeface="Ubuntu" panose="020B0504030602030204" pitchFamily="34" charset="0"/>
              </a:rPr>
              <a:t> </a:t>
            </a:r>
            <a:r>
              <a:rPr lang="en-GB" sz="1200" dirty="0" err="1">
                <a:latin typeface="Ubuntu" panose="020B0504030602030204" pitchFamily="34" charset="0"/>
              </a:rPr>
              <a:t>elit</a:t>
            </a:r>
            <a:r>
              <a:rPr lang="en-GB" sz="1200" dirty="0">
                <a:latin typeface="Ubuntu" panose="020B0504030602030204" pitchFamily="34" charset="0"/>
              </a:rPr>
              <a:t>. </a:t>
            </a:r>
            <a:r>
              <a:rPr lang="en-GB" sz="1200" dirty="0" err="1">
                <a:latin typeface="Ubuntu" panose="020B0504030602030204" pitchFamily="34" charset="0"/>
              </a:rPr>
              <a:t>Sed</a:t>
            </a:r>
            <a:r>
              <a:rPr lang="en-GB" sz="1200" dirty="0">
                <a:latin typeface="Ubuntu" panose="020B0504030602030204" pitchFamily="34" charset="0"/>
              </a:rPr>
              <a:t> do </a:t>
            </a:r>
            <a:r>
              <a:rPr lang="en-GB" sz="1200" dirty="0" err="1">
                <a:latin typeface="Ubuntu" panose="020B0504030602030204" pitchFamily="34" charset="0"/>
              </a:rPr>
              <a:t>eiusmod</a:t>
            </a:r>
            <a:endParaRPr lang="en-ID" sz="1200" dirty="0">
              <a:latin typeface="Ubuntu" panose="020B050403060203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436147C-E15B-81EB-C54A-C4C582947A94}"/>
              </a:ext>
            </a:extLst>
          </p:cNvPr>
          <p:cNvSpPr txBox="1"/>
          <p:nvPr/>
        </p:nvSpPr>
        <p:spPr>
          <a:xfrm>
            <a:off x="8877300" y="1675814"/>
            <a:ext cx="24765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>
                <a:solidFill>
                  <a:schemeClr val="tx2"/>
                </a:solidFill>
                <a:latin typeface="Ubuntu" panose="020B0504030602030204" pitchFamily="34" charset="0"/>
              </a:rPr>
              <a:t>Subhead Here</a:t>
            </a:r>
            <a:endParaRPr lang="en-ID" sz="1500" b="1" dirty="0">
              <a:solidFill>
                <a:schemeClr val="tx2"/>
              </a:solidFill>
              <a:latin typeface="Ubuntu" panose="020B050403060203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E8822B9-DC9E-25B5-0BC9-E7A5DE5B92EF}"/>
              </a:ext>
            </a:extLst>
          </p:cNvPr>
          <p:cNvSpPr txBox="1"/>
          <p:nvPr/>
        </p:nvSpPr>
        <p:spPr>
          <a:xfrm>
            <a:off x="6197203" y="4876751"/>
            <a:ext cx="2321560" cy="758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sz="1200" dirty="0">
                <a:latin typeface="Ubuntu" panose="020B0504030602030204" pitchFamily="34" charset="0"/>
              </a:rPr>
              <a:t>Lorem ipsum </a:t>
            </a:r>
            <a:r>
              <a:rPr lang="en-GB" sz="1200" dirty="0" err="1">
                <a:latin typeface="Ubuntu" panose="020B0504030602030204" pitchFamily="34" charset="0"/>
              </a:rPr>
              <a:t>dolor</a:t>
            </a:r>
            <a:r>
              <a:rPr lang="en-GB" sz="1200" dirty="0">
                <a:latin typeface="Ubuntu" panose="020B0504030602030204" pitchFamily="34" charset="0"/>
              </a:rPr>
              <a:t> sit </a:t>
            </a:r>
            <a:r>
              <a:rPr lang="en-GB" sz="1200" dirty="0" err="1">
                <a:latin typeface="Ubuntu" panose="020B0504030602030204" pitchFamily="34" charset="0"/>
              </a:rPr>
              <a:t>amet</a:t>
            </a:r>
            <a:r>
              <a:rPr lang="en-GB" sz="1200" dirty="0">
                <a:latin typeface="Ubuntu" panose="020B0504030602030204" pitchFamily="34" charset="0"/>
              </a:rPr>
              <a:t>, </a:t>
            </a:r>
            <a:r>
              <a:rPr lang="en-GB" sz="1200" dirty="0" err="1">
                <a:latin typeface="Ubuntu" panose="020B0504030602030204" pitchFamily="34" charset="0"/>
              </a:rPr>
              <a:t>consectetur</a:t>
            </a:r>
            <a:r>
              <a:rPr lang="en-GB" sz="1200" dirty="0">
                <a:latin typeface="Ubuntu" panose="020B0504030602030204" pitchFamily="34" charset="0"/>
              </a:rPr>
              <a:t> </a:t>
            </a:r>
            <a:r>
              <a:rPr lang="en-GB" sz="1200" dirty="0" err="1">
                <a:latin typeface="Ubuntu" panose="020B0504030602030204" pitchFamily="34" charset="0"/>
              </a:rPr>
              <a:t>adipiscing</a:t>
            </a:r>
            <a:r>
              <a:rPr lang="en-GB" sz="1200" dirty="0">
                <a:latin typeface="Ubuntu" panose="020B0504030602030204" pitchFamily="34" charset="0"/>
              </a:rPr>
              <a:t> </a:t>
            </a:r>
            <a:r>
              <a:rPr lang="en-GB" sz="1200" dirty="0" err="1">
                <a:latin typeface="Ubuntu" panose="020B0504030602030204" pitchFamily="34" charset="0"/>
              </a:rPr>
              <a:t>elit</a:t>
            </a:r>
            <a:r>
              <a:rPr lang="en-GB" sz="1200" dirty="0">
                <a:latin typeface="Ubuntu" panose="020B0504030602030204" pitchFamily="34" charset="0"/>
              </a:rPr>
              <a:t>. </a:t>
            </a:r>
            <a:r>
              <a:rPr lang="en-GB" sz="1200" dirty="0" err="1">
                <a:latin typeface="Ubuntu" panose="020B0504030602030204" pitchFamily="34" charset="0"/>
              </a:rPr>
              <a:t>Sed</a:t>
            </a:r>
            <a:r>
              <a:rPr lang="en-GB" sz="1200" dirty="0">
                <a:latin typeface="Ubuntu" panose="020B0504030602030204" pitchFamily="34" charset="0"/>
              </a:rPr>
              <a:t> do </a:t>
            </a:r>
            <a:r>
              <a:rPr lang="en-GB" sz="1200" dirty="0" err="1">
                <a:latin typeface="Ubuntu" panose="020B0504030602030204" pitchFamily="34" charset="0"/>
              </a:rPr>
              <a:t>eiusmod</a:t>
            </a:r>
            <a:endParaRPr lang="en-ID" sz="1200" dirty="0">
              <a:latin typeface="Ubuntu" panose="020B050403060203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AEEA987-57A2-94A4-EF6B-AA9E1C076E00}"/>
              </a:ext>
            </a:extLst>
          </p:cNvPr>
          <p:cNvSpPr txBox="1"/>
          <p:nvPr/>
        </p:nvSpPr>
        <p:spPr>
          <a:xfrm>
            <a:off x="6119733" y="4545873"/>
            <a:ext cx="24765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>
                <a:solidFill>
                  <a:schemeClr val="tx2"/>
                </a:solidFill>
                <a:latin typeface="Ubuntu" panose="020B0504030602030204" pitchFamily="34" charset="0"/>
              </a:rPr>
              <a:t>Subhead Here</a:t>
            </a:r>
            <a:endParaRPr lang="en-ID" sz="1500" b="1" dirty="0">
              <a:solidFill>
                <a:schemeClr val="tx2"/>
              </a:solidFill>
              <a:latin typeface="Ubuntu" panose="020B050403060203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152DBCB-0BD5-057B-FE1F-DDD330A67D0F}"/>
              </a:ext>
            </a:extLst>
          </p:cNvPr>
          <p:cNvSpPr txBox="1"/>
          <p:nvPr/>
        </p:nvSpPr>
        <p:spPr>
          <a:xfrm>
            <a:off x="8954770" y="4876750"/>
            <a:ext cx="2321560" cy="758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sz="1200" dirty="0">
                <a:latin typeface="Ubuntu" panose="020B0504030602030204" pitchFamily="34" charset="0"/>
              </a:rPr>
              <a:t>Lorem ipsum </a:t>
            </a:r>
            <a:r>
              <a:rPr lang="en-GB" sz="1200" dirty="0" err="1">
                <a:latin typeface="Ubuntu" panose="020B0504030602030204" pitchFamily="34" charset="0"/>
              </a:rPr>
              <a:t>dolor</a:t>
            </a:r>
            <a:r>
              <a:rPr lang="en-GB" sz="1200" dirty="0">
                <a:latin typeface="Ubuntu" panose="020B0504030602030204" pitchFamily="34" charset="0"/>
              </a:rPr>
              <a:t> sit </a:t>
            </a:r>
            <a:r>
              <a:rPr lang="en-GB" sz="1200" dirty="0" err="1">
                <a:latin typeface="Ubuntu" panose="020B0504030602030204" pitchFamily="34" charset="0"/>
              </a:rPr>
              <a:t>amet</a:t>
            </a:r>
            <a:r>
              <a:rPr lang="en-GB" sz="1200" dirty="0">
                <a:latin typeface="Ubuntu" panose="020B0504030602030204" pitchFamily="34" charset="0"/>
              </a:rPr>
              <a:t>, </a:t>
            </a:r>
            <a:r>
              <a:rPr lang="en-GB" sz="1200" dirty="0" err="1">
                <a:latin typeface="Ubuntu" panose="020B0504030602030204" pitchFamily="34" charset="0"/>
              </a:rPr>
              <a:t>consectetur</a:t>
            </a:r>
            <a:r>
              <a:rPr lang="en-GB" sz="1200" dirty="0">
                <a:latin typeface="Ubuntu" panose="020B0504030602030204" pitchFamily="34" charset="0"/>
              </a:rPr>
              <a:t> </a:t>
            </a:r>
            <a:r>
              <a:rPr lang="en-GB" sz="1200" dirty="0" err="1">
                <a:latin typeface="Ubuntu" panose="020B0504030602030204" pitchFamily="34" charset="0"/>
              </a:rPr>
              <a:t>adipiscing</a:t>
            </a:r>
            <a:r>
              <a:rPr lang="en-GB" sz="1200" dirty="0">
                <a:latin typeface="Ubuntu" panose="020B0504030602030204" pitchFamily="34" charset="0"/>
              </a:rPr>
              <a:t> </a:t>
            </a:r>
            <a:r>
              <a:rPr lang="en-GB" sz="1200" dirty="0" err="1">
                <a:latin typeface="Ubuntu" panose="020B0504030602030204" pitchFamily="34" charset="0"/>
              </a:rPr>
              <a:t>elit</a:t>
            </a:r>
            <a:r>
              <a:rPr lang="en-GB" sz="1200" dirty="0">
                <a:latin typeface="Ubuntu" panose="020B0504030602030204" pitchFamily="34" charset="0"/>
              </a:rPr>
              <a:t>. </a:t>
            </a:r>
            <a:r>
              <a:rPr lang="en-GB" sz="1200" dirty="0" err="1">
                <a:latin typeface="Ubuntu" panose="020B0504030602030204" pitchFamily="34" charset="0"/>
              </a:rPr>
              <a:t>Sed</a:t>
            </a:r>
            <a:r>
              <a:rPr lang="en-GB" sz="1200" dirty="0">
                <a:latin typeface="Ubuntu" panose="020B0504030602030204" pitchFamily="34" charset="0"/>
              </a:rPr>
              <a:t> do </a:t>
            </a:r>
            <a:r>
              <a:rPr lang="en-GB" sz="1200" dirty="0" err="1">
                <a:latin typeface="Ubuntu" panose="020B0504030602030204" pitchFamily="34" charset="0"/>
              </a:rPr>
              <a:t>eiusmod</a:t>
            </a:r>
            <a:endParaRPr lang="en-ID" sz="1200" dirty="0">
              <a:latin typeface="Ubuntu" panose="020B050403060203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BB872C4-0DC1-02B6-1F13-F5F9B1105CB2}"/>
              </a:ext>
            </a:extLst>
          </p:cNvPr>
          <p:cNvSpPr txBox="1"/>
          <p:nvPr/>
        </p:nvSpPr>
        <p:spPr>
          <a:xfrm>
            <a:off x="8877300" y="4545874"/>
            <a:ext cx="24765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>
                <a:solidFill>
                  <a:schemeClr val="tx2"/>
                </a:solidFill>
                <a:latin typeface="Ubuntu" panose="020B0504030602030204" pitchFamily="34" charset="0"/>
              </a:rPr>
              <a:t>Subhead Here</a:t>
            </a:r>
            <a:endParaRPr lang="en-ID" sz="1500" b="1" dirty="0">
              <a:solidFill>
                <a:schemeClr val="tx2"/>
              </a:solidFill>
              <a:latin typeface="Ubuntu" panose="020B05040306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641955-D99E-E419-06BD-9FB2CEF5E547}"/>
              </a:ext>
            </a:extLst>
          </p:cNvPr>
          <p:cNvSpPr txBox="1"/>
          <p:nvPr/>
        </p:nvSpPr>
        <p:spPr>
          <a:xfrm>
            <a:off x="716428" y="1489733"/>
            <a:ext cx="3904982" cy="120032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  <a:latin typeface="Ubuntu" panose="020B0504030602030204" pitchFamily="34" charset="0"/>
                <a:cs typeface="Plus Jakarta Sans SemiBold" pitchFamily="2" charset="0"/>
              </a:rPr>
              <a:t>Headline To Go Here</a:t>
            </a:r>
            <a:endParaRPr lang="en-ID" sz="3600" dirty="0">
              <a:solidFill>
                <a:schemeClr val="accent1"/>
              </a:solidFill>
              <a:latin typeface="Ubuntu" panose="020B0504030602030204" pitchFamily="34" charset="0"/>
              <a:cs typeface="Plus Jakarta Sans SemiBold" pitchFamily="2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D3F1427-20F9-5F96-3815-1FF87BACDD66}"/>
              </a:ext>
            </a:extLst>
          </p:cNvPr>
          <p:cNvSpPr txBox="1"/>
          <p:nvPr/>
        </p:nvSpPr>
        <p:spPr>
          <a:xfrm>
            <a:off x="766647" y="3305954"/>
            <a:ext cx="3850519" cy="222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1200"/>
              </a:spcAft>
            </a:pPr>
            <a:r>
              <a:rPr lang="en-GB" sz="1200" dirty="0">
                <a:latin typeface="Ubuntu" panose="020B0504030602030204" pitchFamily="34" charset="0"/>
              </a:rPr>
              <a:t>Lorem ipsum </a:t>
            </a:r>
            <a:r>
              <a:rPr lang="en-GB" sz="1200" dirty="0" err="1">
                <a:latin typeface="Ubuntu" panose="020B0504030602030204" pitchFamily="34" charset="0"/>
              </a:rPr>
              <a:t>dolor</a:t>
            </a:r>
            <a:r>
              <a:rPr lang="en-GB" sz="1200" dirty="0">
                <a:latin typeface="Ubuntu" panose="020B0504030602030204" pitchFamily="34" charset="0"/>
              </a:rPr>
              <a:t> sit </a:t>
            </a:r>
            <a:r>
              <a:rPr lang="en-GB" sz="1200" dirty="0" err="1">
                <a:latin typeface="Ubuntu" panose="020B0504030602030204" pitchFamily="34" charset="0"/>
              </a:rPr>
              <a:t>amet</a:t>
            </a:r>
            <a:r>
              <a:rPr lang="en-GB" sz="1200" dirty="0">
                <a:latin typeface="Ubuntu" panose="020B0504030602030204" pitchFamily="34" charset="0"/>
              </a:rPr>
              <a:t>, </a:t>
            </a:r>
            <a:r>
              <a:rPr lang="en-GB" sz="1200" dirty="0" err="1">
                <a:latin typeface="Ubuntu" panose="020B0504030602030204" pitchFamily="34" charset="0"/>
              </a:rPr>
              <a:t>consectetur</a:t>
            </a:r>
            <a:r>
              <a:rPr lang="en-GB" sz="1200" dirty="0">
                <a:latin typeface="Ubuntu" panose="020B0504030602030204" pitchFamily="34" charset="0"/>
              </a:rPr>
              <a:t> </a:t>
            </a:r>
            <a:r>
              <a:rPr lang="en-GB" sz="1200" dirty="0" err="1">
                <a:latin typeface="Ubuntu" panose="020B0504030602030204" pitchFamily="34" charset="0"/>
              </a:rPr>
              <a:t>adipiscing</a:t>
            </a:r>
            <a:r>
              <a:rPr lang="en-GB" sz="1200" dirty="0">
                <a:latin typeface="Ubuntu" panose="020B0504030602030204" pitchFamily="34" charset="0"/>
              </a:rPr>
              <a:t> </a:t>
            </a:r>
            <a:r>
              <a:rPr lang="en-GB" sz="1200" dirty="0" err="1">
                <a:latin typeface="Ubuntu" panose="020B0504030602030204" pitchFamily="34" charset="0"/>
              </a:rPr>
              <a:t>elit</a:t>
            </a:r>
            <a:r>
              <a:rPr lang="en-GB" sz="1200" dirty="0">
                <a:latin typeface="Ubuntu" panose="020B0504030602030204" pitchFamily="34" charset="0"/>
              </a:rPr>
              <a:t>. </a:t>
            </a:r>
            <a:r>
              <a:rPr lang="en-GB" sz="1200" dirty="0" err="1">
                <a:latin typeface="Ubuntu" panose="020B0504030602030204" pitchFamily="34" charset="0"/>
              </a:rPr>
              <a:t>Sed</a:t>
            </a:r>
            <a:r>
              <a:rPr lang="en-GB" sz="1200" dirty="0">
                <a:latin typeface="Ubuntu" panose="020B0504030602030204" pitchFamily="34" charset="0"/>
              </a:rPr>
              <a:t> do </a:t>
            </a:r>
            <a:r>
              <a:rPr lang="en-GB" sz="1200" dirty="0" err="1">
                <a:latin typeface="Ubuntu" panose="020B0504030602030204" pitchFamily="34" charset="0"/>
              </a:rPr>
              <a:t>eiusmod</a:t>
            </a:r>
            <a:r>
              <a:rPr lang="en-GB" sz="1200" dirty="0">
                <a:latin typeface="Ubuntu" panose="020B0504030602030204" pitchFamily="34" charset="0"/>
              </a:rPr>
              <a:t> </a:t>
            </a:r>
          </a:p>
          <a:p>
            <a:pPr>
              <a:lnSpc>
                <a:spcPts val="1800"/>
              </a:lnSpc>
              <a:spcAft>
                <a:spcPts val="1200"/>
              </a:spcAft>
            </a:pPr>
            <a:r>
              <a:rPr lang="en-GB" sz="1200" dirty="0">
                <a:latin typeface="Ubuntu" panose="020B0504030602030204" pitchFamily="34" charset="0"/>
              </a:rPr>
              <a:t>Lorem ipsum </a:t>
            </a:r>
            <a:r>
              <a:rPr lang="en-GB" sz="1200" dirty="0" err="1">
                <a:latin typeface="Ubuntu" panose="020B0504030602030204" pitchFamily="34" charset="0"/>
              </a:rPr>
              <a:t>dolor</a:t>
            </a:r>
            <a:r>
              <a:rPr lang="en-GB" sz="1200" dirty="0">
                <a:latin typeface="Ubuntu" panose="020B0504030602030204" pitchFamily="34" charset="0"/>
              </a:rPr>
              <a:t> sit </a:t>
            </a:r>
            <a:r>
              <a:rPr lang="en-GB" sz="1200" dirty="0" err="1">
                <a:latin typeface="Ubuntu" panose="020B0504030602030204" pitchFamily="34" charset="0"/>
              </a:rPr>
              <a:t>amet</a:t>
            </a:r>
            <a:r>
              <a:rPr lang="en-GB" sz="1200" dirty="0">
                <a:latin typeface="Ubuntu" panose="020B0504030602030204" pitchFamily="34" charset="0"/>
              </a:rPr>
              <a:t>, </a:t>
            </a:r>
            <a:r>
              <a:rPr lang="en-GB" sz="1200" dirty="0" err="1">
                <a:latin typeface="Ubuntu" panose="020B0504030602030204" pitchFamily="34" charset="0"/>
              </a:rPr>
              <a:t>consectetur</a:t>
            </a:r>
            <a:r>
              <a:rPr lang="en-GB" sz="1200" dirty="0">
                <a:latin typeface="Ubuntu" panose="020B0504030602030204" pitchFamily="34" charset="0"/>
              </a:rPr>
              <a:t> </a:t>
            </a:r>
            <a:r>
              <a:rPr lang="en-GB" sz="1200" dirty="0" err="1">
                <a:latin typeface="Ubuntu" panose="020B0504030602030204" pitchFamily="34" charset="0"/>
              </a:rPr>
              <a:t>adipiscing</a:t>
            </a:r>
            <a:r>
              <a:rPr lang="en-GB" sz="1200" dirty="0">
                <a:latin typeface="Ubuntu" panose="020B0504030602030204" pitchFamily="34" charset="0"/>
              </a:rPr>
              <a:t> </a:t>
            </a:r>
            <a:r>
              <a:rPr lang="en-GB" sz="1200" dirty="0" err="1">
                <a:latin typeface="Ubuntu" panose="020B0504030602030204" pitchFamily="34" charset="0"/>
              </a:rPr>
              <a:t>elit</a:t>
            </a:r>
            <a:r>
              <a:rPr lang="en-GB" sz="1200" dirty="0">
                <a:latin typeface="Ubuntu" panose="020B0504030602030204" pitchFamily="34" charset="0"/>
              </a:rPr>
              <a:t>. </a:t>
            </a:r>
            <a:r>
              <a:rPr lang="en-GB" sz="1200" dirty="0" err="1">
                <a:latin typeface="Ubuntu" panose="020B0504030602030204" pitchFamily="34" charset="0"/>
              </a:rPr>
              <a:t>Sed</a:t>
            </a:r>
            <a:r>
              <a:rPr lang="en-GB" sz="1200" dirty="0">
                <a:latin typeface="Ubuntu" panose="020B0504030602030204" pitchFamily="34" charset="0"/>
              </a:rPr>
              <a:t> do </a:t>
            </a:r>
            <a:r>
              <a:rPr lang="en-GB" sz="1200" dirty="0" err="1">
                <a:latin typeface="Ubuntu" panose="020B0504030602030204" pitchFamily="34" charset="0"/>
              </a:rPr>
              <a:t>eiusmod</a:t>
            </a:r>
            <a:r>
              <a:rPr lang="en-GB" sz="1200" dirty="0">
                <a:latin typeface="Ubuntu" panose="020B0504030602030204" pitchFamily="34" charset="0"/>
              </a:rPr>
              <a:t> </a:t>
            </a:r>
            <a:r>
              <a:rPr lang="en-GB" sz="1200" dirty="0" err="1">
                <a:latin typeface="Ubuntu" panose="020B0504030602030204" pitchFamily="34" charset="0"/>
              </a:rPr>
              <a:t>tempor</a:t>
            </a:r>
            <a:r>
              <a:rPr lang="en-GB" sz="1200" dirty="0">
                <a:latin typeface="Ubuntu" panose="020B0504030602030204" pitchFamily="34" charset="0"/>
              </a:rPr>
              <a:t> </a:t>
            </a:r>
            <a:r>
              <a:rPr lang="en-GB" sz="1200" dirty="0" err="1">
                <a:latin typeface="Ubuntu" panose="020B0504030602030204" pitchFamily="34" charset="0"/>
              </a:rPr>
              <a:t>incididunt</a:t>
            </a:r>
            <a:r>
              <a:rPr lang="en-GB" sz="1200" dirty="0">
                <a:latin typeface="Ubuntu" panose="020B0504030602030204" pitchFamily="34" charset="0"/>
              </a:rPr>
              <a:t> </a:t>
            </a:r>
            <a:r>
              <a:rPr lang="en-GB" sz="1200" dirty="0" err="1">
                <a:latin typeface="Ubuntu" panose="020B0504030602030204" pitchFamily="34" charset="0"/>
              </a:rPr>
              <a:t>ut</a:t>
            </a:r>
            <a:r>
              <a:rPr lang="en-GB" sz="1200" dirty="0">
                <a:latin typeface="Ubuntu" panose="020B0504030602030204" pitchFamily="34" charset="0"/>
              </a:rPr>
              <a:t> labore et dolore magna </a:t>
            </a:r>
            <a:r>
              <a:rPr lang="en-GB" sz="1200" dirty="0" err="1">
                <a:latin typeface="Ubuntu" panose="020B0504030602030204" pitchFamily="34" charset="0"/>
              </a:rPr>
              <a:t>aliqua</a:t>
            </a:r>
            <a:r>
              <a:rPr lang="en-GB" sz="1200" dirty="0">
                <a:latin typeface="Ubuntu" panose="020B0504030602030204" pitchFamily="34" charset="0"/>
              </a:rPr>
              <a:t>. </a:t>
            </a:r>
          </a:p>
          <a:p>
            <a:pPr>
              <a:lnSpc>
                <a:spcPts val="1800"/>
              </a:lnSpc>
              <a:spcAft>
                <a:spcPts val="1200"/>
              </a:spcAft>
            </a:pPr>
            <a:r>
              <a:rPr lang="en-GB" sz="1200" dirty="0">
                <a:latin typeface="Ubuntu" panose="020B0504030602030204" pitchFamily="34" charset="0"/>
              </a:rPr>
              <a:t>Ut </a:t>
            </a:r>
            <a:r>
              <a:rPr lang="en-GB" sz="1200" dirty="0" err="1">
                <a:latin typeface="Ubuntu" panose="020B0504030602030204" pitchFamily="34" charset="0"/>
              </a:rPr>
              <a:t>enim</a:t>
            </a:r>
            <a:r>
              <a:rPr lang="en-GB" sz="1200" dirty="0">
                <a:latin typeface="Ubuntu" panose="020B0504030602030204" pitchFamily="34" charset="0"/>
              </a:rPr>
              <a:t> ad minim </a:t>
            </a:r>
            <a:r>
              <a:rPr lang="en-GB" sz="1200" dirty="0" err="1">
                <a:latin typeface="Ubuntu" panose="020B0504030602030204" pitchFamily="34" charset="0"/>
              </a:rPr>
              <a:t>veniam</a:t>
            </a:r>
            <a:r>
              <a:rPr lang="en-GB" sz="1200" dirty="0">
                <a:latin typeface="Ubuntu" panose="020B0504030602030204" pitchFamily="34" charset="0"/>
              </a:rPr>
              <a:t>, </a:t>
            </a:r>
            <a:r>
              <a:rPr lang="en-GB" sz="1200" dirty="0" err="1">
                <a:latin typeface="Ubuntu" panose="020B0504030602030204" pitchFamily="34" charset="0"/>
              </a:rPr>
              <a:t>quis</a:t>
            </a:r>
            <a:r>
              <a:rPr lang="en-GB" sz="1200" dirty="0">
                <a:latin typeface="Ubuntu" panose="020B0504030602030204" pitchFamily="34" charset="0"/>
              </a:rPr>
              <a:t> </a:t>
            </a:r>
            <a:r>
              <a:rPr lang="en-GB" sz="1200" dirty="0" err="1">
                <a:latin typeface="Ubuntu" panose="020B0504030602030204" pitchFamily="34" charset="0"/>
              </a:rPr>
              <a:t>nostrud</a:t>
            </a:r>
            <a:r>
              <a:rPr lang="en-GB" sz="1200" dirty="0">
                <a:latin typeface="Ubuntu" panose="020B0504030602030204" pitchFamily="34" charset="0"/>
              </a:rPr>
              <a:t> exercitation </a:t>
            </a:r>
            <a:r>
              <a:rPr lang="en-GB" sz="1200" dirty="0" err="1">
                <a:latin typeface="Ubuntu" panose="020B0504030602030204" pitchFamily="34" charset="0"/>
              </a:rPr>
              <a:t>ullamco</a:t>
            </a:r>
            <a:r>
              <a:rPr lang="en-GB" sz="1200" dirty="0">
                <a:latin typeface="Ubuntu" panose="020B0504030602030204" pitchFamily="34" charset="0"/>
              </a:rPr>
              <a:t> </a:t>
            </a:r>
            <a:r>
              <a:rPr lang="en-GB" sz="1200" dirty="0" err="1">
                <a:latin typeface="Ubuntu" panose="020B0504030602030204" pitchFamily="34" charset="0"/>
              </a:rPr>
              <a:t>laboris</a:t>
            </a:r>
            <a:r>
              <a:rPr lang="en-GB" sz="1200" dirty="0">
                <a:latin typeface="Ubuntu" panose="020B0504030602030204" pitchFamily="34" charset="0"/>
              </a:rPr>
              <a:t> nisi </a:t>
            </a:r>
            <a:r>
              <a:rPr lang="en-GB" sz="1200" dirty="0" err="1">
                <a:latin typeface="Ubuntu" panose="020B0504030602030204" pitchFamily="34" charset="0"/>
              </a:rPr>
              <a:t>ut</a:t>
            </a:r>
            <a:r>
              <a:rPr lang="en-GB" sz="1200" dirty="0">
                <a:latin typeface="Ubuntu" panose="020B0504030602030204" pitchFamily="34" charset="0"/>
              </a:rPr>
              <a:t> </a:t>
            </a:r>
            <a:r>
              <a:rPr lang="en-GB" sz="1200" dirty="0" err="1">
                <a:latin typeface="Ubuntu" panose="020B0504030602030204" pitchFamily="34" charset="0"/>
              </a:rPr>
              <a:t>aliquip</a:t>
            </a:r>
            <a:r>
              <a:rPr lang="en-GB" sz="1200" dirty="0">
                <a:latin typeface="Ubuntu" panose="020B0504030602030204" pitchFamily="34" charset="0"/>
              </a:rPr>
              <a:t> ex </a:t>
            </a:r>
            <a:r>
              <a:rPr lang="en-GB" sz="1200" dirty="0" err="1">
                <a:latin typeface="Ubuntu" panose="020B0504030602030204" pitchFamily="34" charset="0"/>
              </a:rPr>
              <a:t>ea</a:t>
            </a:r>
            <a:r>
              <a:rPr lang="en-GB" sz="1200" dirty="0">
                <a:latin typeface="Ubuntu" panose="020B0504030602030204" pitchFamily="34" charset="0"/>
              </a:rPr>
              <a:t> </a:t>
            </a:r>
            <a:r>
              <a:rPr lang="en-GB" sz="1200" dirty="0" err="1">
                <a:latin typeface="Ubuntu" panose="020B0504030602030204" pitchFamily="34" charset="0"/>
              </a:rPr>
              <a:t>commodo</a:t>
            </a:r>
            <a:r>
              <a:rPr lang="en-GB" sz="1200" dirty="0">
                <a:latin typeface="Ubuntu" panose="020B0504030602030204" pitchFamily="34" charset="0"/>
              </a:rPr>
              <a:t> </a:t>
            </a:r>
            <a:r>
              <a:rPr lang="en-GB" sz="1200" dirty="0" err="1">
                <a:latin typeface="Ubuntu" panose="020B0504030602030204" pitchFamily="34" charset="0"/>
              </a:rPr>
              <a:t>consequat</a:t>
            </a:r>
            <a:r>
              <a:rPr lang="en-GB" sz="1200" dirty="0">
                <a:latin typeface="Ubuntu" panose="020B0504030602030204" pitchFamily="34" charset="0"/>
              </a:rPr>
              <a:t>.</a:t>
            </a:r>
            <a:endParaRPr lang="en-ID" sz="1200" dirty="0">
              <a:latin typeface="Ubuntu" panose="020B050403060203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CDDD188-1033-40C6-2FC5-5BFC9E5B01CA}"/>
              </a:ext>
            </a:extLst>
          </p:cNvPr>
          <p:cNvSpPr txBox="1"/>
          <p:nvPr/>
        </p:nvSpPr>
        <p:spPr>
          <a:xfrm>
            <a:off x="766646" y="2901916"/>
            <a:ext cx="30969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chemeClr val="tx2"/>
                </a:solidFill>
                <a:latin typeface="Ubuntu" panose="020B0504030602030204" pitchFamily="34" charset="0"/>
              </a:rPr>
              <a:t>Subhead Title</a:t>
            </a:r>
            <a:endParaRPr lang="en-ID" sz="1500" b="1" dirty="0">
              <a:solidFill>
                <a:schemeClr val="tx2"/>
              </a:solidFill>
              <a:latin typeface="Ubuntu" panose="020B0504030602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E4422EC-D8D8-690F-58FB-35FE2018300B}"/>
              </a:ext>
            </a:extLst>
          </p:cNvPr>
          <p:cNvSpPr/>
          <p:nvPr/>
        </p:nvSpPr>
        <p:spPr>
          <a:xfrm>
            <a:off x="9810750" y="880101"/>
            <a:ext cx="609600" cy="609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0480" rtlCol="0" anchor="ctr"/>
          <a:lstStyle/>
          <a:p>
            <a:pPr algn="ctr"/>
            <a:r>
              <a:rPr lang="en-US" sz="1500" dirty="0">
                <a:latin typeface="Ubuntu" panose="020B0504030602030204" pitchFamily="34" charset="0"/>
              </a:rPr>
              <a:t>02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FAAC036-C878-CDA2-8387-D382B0739F6B}"/>
              </a:ext>
            </a:extLst>
          </p:cNvPr>
          <p:cNvSpPr/>
          <p:nvPr/>
        </p:nvSpPr>
        <p:spPr>
          <a:xfrm>
            <a:off x="7053183" y="863418"/>
            <a:ext cx="609600" cy="60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0480" rtlCol="0" anchor="ctr"/>
          <a:lstStyle/>
          <a:p>
            <a:pPr algn="ctr"/>
            <a:r>
              <a:rPr lang="en-US" sz="1500" dirty="0">
                <a:latin typeface="Ubuntu" panose="020B0504030602030204" pitchFamily="34" charset="0"/>
              </a:rPr>
              <a:t>01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E9375F5-1C90-762A-3651-1F3BCF0CCB03}"/>
              </a:ext>
            </a:extLst>
          </p:cNvPr>
          <p:cNvSpPr/>
          <p:nvPr/>
        </p:nvSpPr>
        <p:spPr>
          <a:xfrm>
            <a:off x="7053183" y="3733800"/>
            <a:ext cx="609600" cy="609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0480" rtlCol="0" anchor="ctr"/>
          <a:lstStyle/>
          <a:p>
            <a:pPr algn="ctr"/>
            <a:r>
              <a:rPr lang="en-US" sz="1500" dirty="0">
                <a:latin typeface="Ubuntu" panose="020B0504030602030204" pitchFamily="34" charset="0"/>
              </a:rPr>
              <a:t>03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737804-3C30-5195-0469-4E2479823F42}"/>
              </a:ext>
            </a:extLst>
          </p:cNvPr>
          <p:cNvSpPr/>
          <p:nvPr/>
        </p:nvSpPr>
        <p:spPr>
          <a:xfrm>
            <a:off x="9810750" y="3733800"/>
            <a:ext cx="609600" cy="60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0480" rtlCol="0" anchor="ctr"/>
          <a:lstStyle/>
          <a:p>
            <a:pPr algn="ctr"/>
            <a:r>
              <a:rPr lang="en-US" sz="1500" dirty="0">
                <a:latin typeface="Ubuntu" panose="020B0504030602030204" pitchFamily="34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100504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2080D9C1-6280-ACDF-23D9-936B3E69C7BF}"/>
              </a:ext>
            </a:extLst>
          </p:cNvPr>
          <p:cNvSpPr txBox="1"/>
          <p:nvPr/>
        </p:nvSpPr>
        <p:spPr>
          <a:xfrm>
            <a:off x="838200" y="847799"/>
            <a:ext cx="10531248" cy="64633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  <a:latin typeface="Ubuntu" panose="020B0504030602030204" pitchFamily="34" charset="0"/>
                <a:cs typeface="Plus Jakarta Sans SemiBold" pitchFamily="2" charset="0"/>
              </a:rPr>
              <a:t>Slide Title To Go Here</a:t>
            </a:r>
            <a:endParaRPr lang="en-ID" sz="3600" dirty="0">
              <a:solidFill>
                <a:schemeClr val="accent1"/>
              </a:solidFill>
              <a:latin typeface="Ubuntu" panose="020B0504030602030204" pitchFamily="34" charset="0"/>
              <a:cs typeface="Plus Jakarta Sans SemiBold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8E4F2BE-627B-B051-E118-AE9481CE0952}"/>
              </a:ext>
            </a:extLst>
          </p:cNvPr>
          <p:cNvSpPr txBox="1"/>
          <p:nvPr/>
        </p:nvSpPr>
        <p:spPr>
          <a:xfrm>
            <a:off x="1988095" y="1521189"/>
            <a:ext cx="8095488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spcAft>
                <a:spcPts val="1200"/>
              </a:spcAft>
            </a:pPr>
            <a:r>
              <a:rPr lang="en-GB" sz="1200" dirty="0">
                <a:latin typeface="Ubuntu" panose="020B0504030602030204" pitchFamily="34" charset="0"/>
              </a:rPr>
              <a:t>Lorem ipsum </a:t>
            </a:r>
            <a:r>
              <a:rPr lang="en-GB" sz="1200" dirty="0" err="1">
                <a:latin typeface="Ubuntu" panose="020B0504030602030204" pitchFamily="34" charset="0"/>
              </a:rPr>
              <a:t>dolor</a:t>
            </a:r>
            <a:r>
              <a:rPr lang="en-GB" sz="1200" dirty="0">
                <a:latin typeface="Ubuntu" panose="020B0504030602030204" pitchFamily="34" charset="0"/>
              </a:rPr>
              <a:t> sit </a:t>
            </a:r>
            <a:r>
              <a:rPr lang="en-GB" sz="1200" dirty="0" err="1">
                <a:latin typeface="Ubuntu" panose="020B0504030602030204" pitchFamily="34" charset="0"/>
              </a:rPr>
              <a:t>amet</a:t>
            </a:r>
            <a:r>
              <a:rPr lang="en-GB" sz="1200" dirty="0">
                <a:latin typeface="Ubuntu" panose="020B0504030602030204" pitchFamily="34" charset="0"/>
              </a:rPr>
              <a:t>, </a:t>
            </a:r>
            <a:r>
              <a:rPr lang="en-GB" sz="1200" dirty="0" err="1">
                <a:latin typeface="Ubuntu" panose="020B0504030602030204" pitchFamily="34" charset="0"/>
              </a:rPr>
              <a:t>consectetur</a:t>
            </a:r>
            <a:r>
              <a:rPr lang="en-GB" sz="1200" dirty="0">
                <a:latin typeface="Ubuntu" panose="020B0504030602030204" pitchFamily="34" charset="0"/>
              </a:rPr>
              <a:t> </a:t>
            </a:r>
            <a:r>
              <a:rPr lang="en-GB" sz="1200" dirty="0" err="1">
                <a:latin typeface="Ubuntu" panose="020B0504030602030204" pitchFamily="34" charset="0"/>
              </a:rPr>
              <a:t>adipiscing</a:t>
            </a:r>
            <a:r>
              <a:rPr lang="en-GB" sz="1200" dirty="0">
                <a:latin typeface="Ubuntu" panose="020B0504030602030204" pitchFamily="34" charset="0"/>
              </a:rPr>
              <a:t> </a:t>
            </a:r>
            <a:r>
              <a:rPr lang="en-GB" sz="1200" dirty="0" err="1">
                <a:latin typeface="Ubuntu" panose="020B0504030602030204" pitchFamily="34" charset="0"/>
              </a:rPr>
              <a:t>elit</a:t>
            </a:r>
            <a:r>
              <a:rPr lang="en-GB" sz="1200" dirty="0">
                <a:latin typeface="Ubuntu" panose="020B0504030602030204" pitchFamily="34" charset="0"/>
              </a:rPr>
              <a:t>. </a:t>
            </a:r>
            <a:r>
              <a:rPr lang="en-GB" sz="1200" dirty="0" err="1">
                <a:latin typeface="Ubuntu" panose="020B0504030602030204" pitchFamily="34" charset="0"/>
              </a:rPr>
              <a:t>Sed</a:t>
            </a:r>
            <a:r>
              <a:rPr lang="en-GB" sz="1200" dirty="0">
                <a:latin typeface="Ubuntu" panose="020B0504030602030204" pitchFamily="34" charset="0"/>
              </a:rPr>
              <a:t> do </a:t>
            </a:r>
            <a:r>
              <a:rPr lang="en-GB" sz="1200" dirty="0" err="1">
                <a:latin typeface="Ubuntu" panose="020B0504030602030204" pitchFamily="34" charset="0"/>
              </a:rPr>
              <a:t>eiusmod</a:t>
            </a:r>
            <a:r>
              <a:rPr lang="en-GB" sz="1200" dirty="0">
                <a:latin typeface="Ubuntu" panose="020B0504030602030204" pitchFamily="34" charset="0"/>
              </a:rPr>
              <a:t> </a:t>
            </a:r>
          </a:p>
          <a:p>
            <a:pPr algn="ctr">
              <a:lnSpc>
                <a:spcPts val="1800"/>
              </a:lnSpc>
              <a:spcAft>
                <a:spcPts val="1200"/>
              </a:spcAft>
            </a:pPr>
            <a:r>
              <a:rPr lang="en-GB" sz="1200" dirty="0">
                <a:latin typeface="Ubuntu" panose="020B0504030602030204" pitchFamily="34" charset="0"/>
              </a:rPr>
              <a:t>Lorem ipsum </a:t>
            </a:r>
            <a:r>
              <a:rPr lang="en-GB" sz="1200" dirty="0" err="1">
                <a:latin typeface="Ubuntu" panose="020B0504030602030204" pitchFamily="34" charset="0"/>
              </a:rPr>
              <a:t>dolor</a:t>
            </a:r>
            <a:r>
              <a:rPr lang="en-GB" sz="1200" dirty="0">
                <a:latin typeface="Ubuntu" panose="020B0504030602030204" pitchFamily="34" charset="0"/>
              </a:rPr>
              <a:t> sit </a:t>
            </a:r>
            <a:r>
              <a:rPr lang="en-GB" sz="1200" dirty="0" err="1">
                <a:latin typeface="Ubuntu" panose="020B0504030602030204" pitchFamily="34" charset="0"/>
              </a:rPr>
              <a:t>amet</a:t>
            </a:r>
            <a:r>
              <a:rPr lang="en-GB" sz="1200" dirty="0">
                <a:latin typeface="Ubuntu" panose="020B0504030602030204" pitchFamily="34" charset="0"/>
              </a:rPr>
              <a:t>, </a:t>
            </a:r>
            <a:r>
              <a:rPr lang="en-GB" sz="1200" dirty="0" err="1">
                <a:latin typeface="Ubuntu" panose="020B0504030602030204" pitchFamily="34" charset="0"/>
              </a:rPr>
              <a:t>consectetur</a:t>
            </a:r>
            <a:r>
              <a:rPr lang="en-GB" sz="1200" dirty="0">
                <a:latin typeface="Ubuntu" panose="020B0504030602030204" pitchFamily="34" charset="0"/>
              </a:rPr>
              <a:t> </a:t>
            </a:r>
            <a:r>
              <a:rPr lang="en-GB" sz="1200" dirty="0" err="1">
                <a:latin typeface="Ubuntu" panose="020B0504030602030204" pitchFamily="34" charset="0"/>
              </a:rPr>
              <a:t>adipiscing</a:t>
            </a:r>
            <a:r>
              <a:rPr lang="en-GB" sz="1200" dirty="0">
                <a:latin typeface="Ubuntu" panose="020B0504030602030204" pitchFamily="34" charset="0"/>
              </a:rPr>
              <a:t> </a:t>
            </a:r>
            <a:r>
              <a:rPr lang="en-GB" sz="1200" dirty="0" err="1">
                <a:latin typeface="Ubuntu" panose="020B0504030602030204" pitchFamily="34" charset="0"/>
              </a:rPr>
              <a:t>elit</a:t>
            </a:r>
            <a:r>
              <a:rPr lang="en-GB" sz="1200" dirty="0">
                <a:latin typeface="Ubuntu" panose="020B0504030602030204" pitchFamily="34" charset="0"/>
              </a:rPr>
              <a:t>. </a:t>
            </a:r>
            <a:r>
              <a:rPr lang="en-GB" sz="1200" dirty="0" err="1">
                <a:latin typeface="Ubuntu" panose="020B0504030602030204" pitchFamily="34" charset="0"/>
              </a:rPr>
              <a:t>Sed</a:t>
            </a:r>
            <a:r>
              <a:rPr lang="en-GB" sz="1200" dirty="0">
                <a:latin typeface="Ubuntu" panose="020B0504030602030204" pitchFamily="34" charset="0"/>
              </a:rPr>
              <a:t> do </a:t>
            </a:r>
            <a:r>
              <a:rPr lang="en-GB" sz="1200" dirty="0" err="1">
                <a:latin typeface="Ubuntu" panose="020B0504030602030204" pitchFamily="34" charset="0"/>
              </a:rPr>
              <a:t>eiusmod</a:t>
            </a:r>
            <a:r>
              <a:rPr lang="en-GB" sz="1200" dirty="0">
                <a:latin typeface="Ubuntu" panose="020B0504030602030204" pitchFamily="34" charset="0"/>
              </a:rPr>
              <a:t> </a:t>
            </a:r>
            <a:r>
              <a:rPr lang="en-GB" sz="1200" dirty="0" err="1">
                <a:latin typeface="Ubuntu" panose="020B0504030602030204" pitchFamily="34" charset="0"/>
              </a:rPr>
              <a:t>tempor</a:t>
            </a:r>
            <a:r>
              <a:rPr lang="en-GB" sz="1200" dirty="0">
                <a:latin typeface="Ubuntu" panose="020B0504030602030204" pitchFamily="34" charset="0"/>
              </a:rPr>
              <a:t> </a:t>
            </a:r>
            <a:r>
              <a:rPr lang="en-GB" sz="1200" dirty="0" err="1">
                <a:latin typeface="Ubuntu" panose="020B0504030602030204" pitchFamily="34" charset="0"/>
              </a:rPr>
              <a:t>incididunt</a:t>
            </a:r>
            <a:r>
              <a:rPr lang="en-GB" sz="1200" dirty="0">
                <a:latin typeface="Ubuntu" panose="020B0504030602030204" pitchFamily="34" charset="0"/>
              </a:rPr>
              <a:t> </a:t>
            </a:r>
            <a:r>
              <a:rPr lang="en-GB" sz="1200" dirty="0" err="1">
                <a:latin typeface="Ubuntu" panose="020B0504030602030204" pitchFamily="34" charset="0"/>
              </a:rPr>
              <a:t>ut</a:t>
            </a:r>
            <a:r>
              <a:rPr lang="en-GB" sz="1200" dirty="0">
                <a:latin typeface="Ubuntu" panose="020B0504030602030204" pitchFamily="34" charset="0"/>
              </a:rPr>
              <a:t> labore et dolore magna </a:t>
            </a:r>
            <a:r>
              <a:rPr lang="en-GB" sz="1200" dirty="0" err="1">
                <a:latin typeface="Ubuntu" panose="020B0504030602030204" pitchFamily="34" charset="0"/>
              </a:rPr>
              <a:t>aliqua</a:t>
            </a:r>
            <a:r>
              <a:rPr lang="en-GB" sz="1200" dirty="0">
                <a:latin typeface="Ubuntu" panose="020B0504030602030204" pitchFamily="34" charset="0"/>
              </a:rPr>
              <a:t>. </a:t>
            </a:r>
          </a:p>
          <a:p>
            <a:pPr algn="ctr">
              <a:lnSpc>
                <a:spcPts val="1800"/>
              </a:lnSpc>
              <a:spcAft>
                <a:spcPts val="1200"/>
              </a:spcAft>
            </a:pPr>
            <a:endParaRPr lang="en-GB" sz="1200" dirty="0">
              <a:latin typeface="Ubuntu" panose="020B0504030602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0D2FC7-36F7-83D3-8B0D-BC5FB92B3199}"/>
              </a:ext>
            </a:extLst>
          </p:cNvPr>
          <p:cNvSpPr/>
          <p:nvPr/>
        </p:nvSpPr>
        <p:spPr>
          <a:xfrm>
            <a:off x="3480481" y="3174312"/>
            <a:ext cx="2476500" cy="259990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800" dirty="0">
              <a:latin typeface="Ubuntu" panose="020B0504030602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EDEDBA-827B-4957-587D-559DC23BF6E4}"/>
              </a:ext>
            </a:extLst>
          </p:cNvPr>
          <p:cNvSpPr txBox="1"/>
          <p:nvPr/>
        </p:nvSpPr>
        <p:spPr>
          <a:xfrm>
            <a:off x="3545449" y="4622062"/>
            <a:ext cx="2321560" cy="758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sz="1200" dirty="0">
                <a:latin typeface="Ubuntu" panose="020B0504030602030204" pitchFamily="34" charset="0"/>
              </a:rPr>
              <a:t>Lorem ipsum </a:t>
            </a:r>
            <a:r>
              <a:rPr lang="en-GB" sz="1200" dirty="0" err="1">
                <a:latin typeface="Ubuntu" panose="020B0504030602030204" pitchFamily="34" charset="0"/>
              </a:rPr>
              <a:t>dolor</a:t>
            </a:r>
            <a:r>
              <a:rPr lang="en-GB" sz="1200" dirty="0">
                <a:latin typeface="Ubuntu" panose="020B0504030602030204" pitchFamily="34" charset="0"/>
              </a:rPr>
              <a:t> sit </a:t>
            </a:r>
            <a:r>
              <a:rPr lang="en-GB" sz="1200" dirty="0" err="1">
                <a:latin typeface="Ubuntu" panose="020B0504030602030204" pitchFamily="34" charset="0"/>
              </a:rPr>
              <a:t>amet</a:t>
            </a:r>
            <a:r>
              <a:rPr lang="en-GB" sz="1200" dirty="0">
                <a:latin typeface="Ubuntu" panose="020B0504030602030204" pitchFamily="34" charset="0"/>
              </a:rPr>
              <a:t>, </a:t>
            </a:r>
            <a:r>
              <a:rPr lang="en-GB" sz="1200" dirty="0" err="1">
                <a:latin typeface="Ubuntu" panose="020B0504030602030204" pitchFamily="34" charset="0"/>
              </a:rPr>
              <a:t>consectetur</a:t>
            </a:r>
            <a:r>
              <a:rPr lang="en-GB" sz="1200" dirty="0">
                <a:latin typeface="Ubuntu" panose="020B0504030602030204" pitchFamily="34" charset="0"/>
              </a:rPr>
              <a:t> </a:t>
            </a:r>
            <a:r>
              <a:rPr lang="en-GB" sz="1200" dirty="0" err="1">
                <a:latin typeface="Ubuntu" panose="020B0504030602030204" pitchFamily="34" charset="0"/>
              </a:rPr>
              <a:t>adipiscing</a:t>
            </a:r>
            <a:r>
              <a:rPr lang="en-GB" sz="1200" dirty="0">
                <a:latin typeface="Ubuntu" panose="020B0504030602030204" pitchFamily="34" charset="0"/>
              </a:rPr>
              <a:t> </a:t>
            </a:r>
            <a:r>
              <a:rPr lang="en-GB" sz="1200" dirty="0" err="1">
                <a:latin typeface="Ubuntu" panose="020B0504030602030204" pitchFamily="34" charset="0"/>
              </a:rPr>
              <a:t>elit</a:t>
            </a:r>
            <a:r>
              <a:rPr lang="en-GB" sz="1200" dirty="0">
                <a:latin typeface="Ubuntu" panose="020B0504030602030204" pitchFamily="34" charset="0"/>
              </a:rPr>
              <a:t>. </a:t>
            </a:r>
            <a:r>
              <a:rPr lang="en-GB" sz="1200" dirty="0" err="1">
                <a:latin typeface="Ubuntu" panose="020B0504030602030204" pitchFamily="34" charset="0"/>
              </a:rPr>
              <a:t>Sed</a:t>
            </a:r>
            <a:r>
              <a:rPr lang="en-GB" sz="1200" dirty="0">
                <a:latin typeface="Ubuntu" panose="020B0504030602030204" pitchFamily="34" charset="0"/>
              </a:rPr>
              <a:t> do </a:t>
            </a:r>
            <a:r>
              <a:rPr lang="en-GB" sz="1200" dirty="0" err="1">
                <a:latin typeface="Ubuntu" panose="020B0504030602030204" pitchFamily="34" charset="0"/>
              </a:rPr>
              <a:t>eiusmod</a:t>
            </a:r>
            <a:endParaRPr lang="en-ID" sz="1200" dirty="0">
              <a:latin typeface="Ubuntu" panose="020B0504030602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5EEA13-D7B2-31FA-AC3D-24050227D683}"/>
              </a:ext>
            </a:extLst>
          </p:cNvPr>
          <p:cNvSpPr txBox="1"/>
          <p:nvPr/>
        </p:nvSpPr>
        <p:spPr>
          <a:xfrm>
            <a:off x="3467979" y="4291186"/>
            <a:ext cx="24765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>
                <a:solidFill>
                  <a:schemeClr val="tx2"/>
                </a:solidFill>
                <a:latin typeface="Ubuntu" panose="020B0504030602030204" pitchFamily="34" charset="0"/>
              </a:rPr>
              <a:t>Subhead Here</a:t>
            </a:r>
            <a:endParaRPr lang="en-ID" sz="1500" b="1" dirty="0">
              <a:solidFill>
                <a:schemeClr val="tx2"/>
              </a:solidFill>
              <a:latin typeface="Ubuntu" panose="020B0504030602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9CB2AE-AED5-9F10-4AF1-3AB3897B9BB2}"/>
              </a:ext>
            </a:extLst>
          </p:cNvPr>
          <p:cNvSpPr/>
          <p:nvPr/>
        </p:nvSpPr>
        <p:spPr>
          <a:xfrm>
            <a:off x="6130698" y="3174312"/>
            <a:ext cx="2476500" cy="259990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800" dirty="0">
              <a:latin typeface="Ubuntu" panose="020B0504030602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FFB3417-D508-CFEB-51DD-C2A0AD9CBE53}"/>
              </a:ext>
            </a:extLst>
          </p:cNvPr>
          <p:cNvSpPr txBox="1"/>
          <p:nvPr/>
        </p:nvSpPr>
        <p:spPr>
          <a:xfrm>
            <a:off x="6214814" y="4622062"/>
            <a:ext cx="2321560" cy="758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sz="1200" dirty="0">
                <a:latin typeface="Ubuntu" panose="020B0504030602030204" pitchFamily="34" charset="0"/>
              </a:rPr>
              <a:t>Lorem ipsum </a:t>
            </a:r>
            <a:r>
              <a:rPr lang="en-GB" sz="1200" dirty="0" err="1">
                <a:latin typeface="Ubuntu" panose="020B0504030602030204" pitchFamily="34" charset="0"/>
              </a:rPr>
              <a:t>dolor</a:t>
            </a:r>
            <a:r>
              <a:rPr lang="en-GB" sz="1200" dirty="0">
                <a:latin typeface="Ubuntu" panose="020B0504030602030204" pitchFamily="34" charset="0"/>
              </a:rPr>
              <a:t> sit </a:t>
            </a:r>
            <a:r>
              <a:rPr lang="en-GB" sz="1200" dirty="0" err="1">
                <a:latin typeface="Ubuntu" panose="020B0504030602030204" pitchFamily="34" charset="0"/>
              </a:rPr>
              <a:t>amet</a:t>
            </a:r>
            <a:r>
              <a:rPr lang="en-GB" sz="1200" dirty="0">
                <a:latin typeface="Ubuntu" panose="020B0504030602030204" pitchFamily="34" charset="0"/>
              </a:rPr>
              <a:t>, </a:t>
            </a:r>
            <a:r>
              <a:rPr lang="en-GB" sz="1200" dirty="0" err="1">
                <a:latin typeface="Ubuntu" panose="020B0504030602030204" pitchFamily="34" charset="0"/>
              </a:rPr>
              <a:t>consectetur</a:t>
            </a:r>
            <a:r>
              <a:rPr lang="en-GB" sz="1200" dirty="0">
                <a:latin typeface="Ubuntu" panose="020B0504030602030204" pitchFamily="34" charset="0"/>
              </a:rPr>
              <a:t> </a:t>
            </a:r>
            <a:r>
              <a:rPr lang="en-GB" sz="1200" dirty="0" err="1">
                <a:latin typeface="Ubuntu" panose="020B0504030602030204" pitchFamily="34" charset="0"/>
              </a:rPr>
              <a:t>adipiscing</a:t>
            </a:r>
            <a:r>
              <a:rPr lang="en-GB" sz="1200" dirty="0">
                <a:latin typeface="Ubuntu" panose="020B0504030602030204" pitchFamily="34" charset="0"/>
              </a:rPr>
              <a:t> </a:t>
            </a:r>
            <a:r>
              <a:rPr lang="en-GB" sz="1200" dirty="0" err="1">
                <a:latin typeface="Ubuntu" panose="020B0504030602030204" pitchFamily="34" charset="0"/>
              </a:rPr>
              <a:t>elit</a:t>
            </a:r>
            <a:r>
              <a:rPr lang="en-GB" sz="1200" dirty="0">
                <a:latin typeface="Ubuntu" panose="020B0504030602030204" pitchFamily="34" charset="0"/>
              </a:rPr>
              <a:t>. </a:t>
            </a:r>
            <a:r>
              <a:rPr lang="en-GB" sz="1200" dirty="0" err="1">
                <a:latin typeface="Ubuntu" panose="020B0504030602030204" pitchFamily="34" charset="0"/>
              </a:rPr>
              <a:t>Sed</a:t>
            </a:r>
            <a:r>
              <a:rPr lang="en-GB" sz="1200" dirty="0">
                <a:latin typeface="Ubuntu" panose="020B0504030602030204" pitchFamily="34" charset="0"/>
              </a:rPr>
              <a:t> do </a:t>
            </a:r>
            <a:r>
              <a:rPr lang="en-GB" sz="1200" dirty="0" err="1">
                <a:latin typeface="Ubuntu" panose="020B0504030602030204" pitchFamily="34" charset="0"/>
              </a:rPr>
              <a:t>eiusmod</a:t>
            </a:r>
            <a:endParaRPr lang="en-ID" sz="1200" dirty="0">
              <a:latin typeface="Ubuntu" panose="020B0504030602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5E67298-E6F1-146B-DAC6-5C2FC207332B}"/>
              </a:ext>
            </a:extLst>
          </p:cNvPr>
          <p:cNvSpPr txBox="1"/>
          <p:nvPr/>
        </p:nvSpPr>
        <p:spPr>
          <a:xfrm>
            <a:off x="6137344" y="4291186"/>
            <a:ext cx="24765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>
                <a:solidFill>
                  <a:schemeClr val="tx2"/>
                </a:solidFill>
                <a:latin typeface="Ubuntu" panose="020B0504030602030204" pitchFamily="34" charset="0"/>
              </a:rPr>
              <a:t>Subhead Here</a:t>
            </a:r>
            <a:endParaRPr lang="en-ID" sz="1500" b="1" dirty="0">
              <a:solidFill>
                <a:schemeClr val="tx2"/>
              </a:solidFill>
              <a:latin typeface="Ubuntu" panose="020B0504030602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E1069AF-4874-68E9-06A7-C882956182B0}"/>
              </a:ext>
            </a:extLst>
          </p:cNvPr>
          <p:cNvSpPr/>
          <p:nvPr/>
        </p:nvSpPr>
        <p:spPr>
          <a:xfrm>
            <a:off x="8780916" y="3174312"/>
            <a:ext cx="2476500" cy="259990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800" dirty="0">
              <a:latin typeface="Ubuntu" panose="020B0504030602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FF9B0C-5292-FB2C-D138-4281455F7762}"/>
              </a:ext>
            </a:extLst>
          </p:cNvPr>
          <p:cNvSpPr txBox="1"/>
          <p:nvPr/>
        </p:nvSpPr>
        <p:spPr>
          <a:xfrm>
            <a:off x="8858386" y="4622062"/>
            <a:ext cx="2321560" cy="758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sz="1200" dirty="0">
                <a:latin typeface="Ubuntu" panose="020B0504030602030204" pitchFamily="34" charset="0"/>
              </a:rPr>
              <a:t>Lorem ipsum </a:t>
            </a:r>
            <a:r>
              <a:rPr lang="en-GB" sz="1200" dirty="0" err="1">
                <a:latin typeface="Ubuntu" panose="020B0504030602030204" pitchFamily="34" charset="0"/>
              </a:rPr>
              <a:t>dolor</a:t>
            </a:r>
            <a:r>
              <a:rPr lang="en-GB" sz="1200" dirty="0">
                <a:latin typeface="Ubuntu" panose="020B0504030602030204" pitchFamily="34" charset="0"/>
              </a:rPr>
              <a:t> sit </a:t>
            </a:r>
            <a:r>
              <a:rPr lang="en-GB" sz="1200" dirty="0" err="1">
                <a:latin typeface="Ubuntu" panose="020B0504030602030204" pitchFamily="34" charset="0"/>
              </a:rPr>
              <a:t>amet</a:t>
            </a:r>
            <a:r>
              <a:rPr lang="en-GB" sz="1200" dirty="0">
                <a:latin typeface="Ubuntu" panose="020B0504030602030204" pitchFamily="34" charset="0"/>
              </a:rPr>
              <a:t>, </a:t>
            </a:r>
            <a:r>
              <a:rPr lang="en-GB" sz="1200" dirty="0" err="1">
                <a:latin typeface="Ubuntu" panose="020B0504030602030204" pitchFamily="34" charset="0"/>
              </a:rPr>
              <a:t>consectetur</a:t>
            </a:r>
            <a:r>
              <a:rPr lang="en-GB" sz="1200" dirty="0">
                <a:latin typeface="Ubuntu" panose="020B0504030602030204" pitchFamily="34" charset="0"/>
              </a:rPr>
              <a:t> </a:t>
            </a:r>
            <a:r>
              <a:rPr lang="en-GB" sz="1200" dirty="0" err="1">
                <a:latin typeface="Ubuntu" panose="020B0504030602030204" pitchFamily="34" charset="0"/>
              </a:rPr>
              <a:t>adipiscing</a:t>
            </a:r>
            <a:r>
              <a:rPr lang="en-GB" sz="1200" dirty="0">
                <a:latin typeface="Ubuntu" panose="020B0504030602030204" pitchFamily="34" charset="0"/>
              </a:rPr>
              <a:t> </a:t>
            </a:r>
            <a:r>
              <a:rPr lang="en-GB" sz="1200" dirty="0" err="1">
                <a:latin typeface="Ubuntu" panose="020B0504030602030204" pitchFamily="34" charset="0"/>
              </a:rPr>
              <a:t>elit</a:t>
            </a:r>
            <a:r>
              <a:rPr lang="en-GB" sz="1200" dirty="0">
                <a:latin typeface="Ubuntu" panose="020B0504030602030204" pitchFamily="34" charset="0"/>
              </a:rPr>
              <a:t>. </a:t>
            </a:r>
            <a:r>
              <a:rPr lang="en-GB" sz="1200" dirty="0" err="1">
                <a:latin typeface="Ubuntu" panose="020B0504030602030204" pitchFamily="34" charset="0"/>
              </a:rPr>
              <a:t>Sed</a:t>
            </a:r>
            <a:r>
              <a:rPr lang="en-GB" sz="1200" dirty="0">
                <a:latin typeface="Ubuntu" panose="020B0504030602030204" pitchFamily="34" charset="0"/>
              </a:rPr>
              <a:t> do </a:t>
            </a:r>
            <a:r>
              <a:rPr lang="en-GB" sz="1200" dirty="0" err="1">
                <a:latin typeface="Ubuntu" panose="020B0504030602030204" pitchFamily="34" charset="0"/>
              </a:rPr>
              <a:t>eiusmod</a:t>
            </a:r>
            <a:endParaRPr lang="en-ID" sz="1200" dirty="0">
              <a:latin typeface="Ubuntu" panose="020B0504030602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B0BF0C8-7FC8-9A4D-50BC-95874479B90B}"/>
              </a:ext>
            </a:extLst>
          </p:cNvPr>
          <p:cNvSpPr txBox="1"/>
          <p:nvPr/>
        </p:nvSpPr>
        <p:spPr>
          <a:xfrm>
            <a:off x="8780916" y="4291186"/>
            <a:ext cx="24765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>
                <a:solidFill>
                  <a:schemeClr val="tx2"/>
                </a:solidFill>
                <a:latin typeface="Ubuntu" panose="020B0504030602030204" pitchFamily="34" charset="0"/>
              </a:rPr>
              <a:t>Subhead Here</a:t>
            </a:r>
            <a:endParaRPr lang="en-ID" sz="1500" b="1" dirty="0">
              <a:solidFill>
                <a:schemeClr val="tx2"/>
              </a:solidFill>
              <a:latin typeface="Ubuntu" panose="020B050403060203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3D4BB5D-86CB-FD35-C179-040898992134}"/>
              </a:ext>
            </a:extLst>
          </p:cNvPr>
          <p:cNvSpPr/>
          <p:nvPr/>
        </p:nvSpPr>
        <p:spPr>
          <a:xfrm>
            <a:off x="830264" y="3174312"/>
            <a:ext cx="2476500" cy="259990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800" dirty="0">
              <a:latin typeface="Ubuntu" panose="020B0504030602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54D50D-600B-AC95-4DD6-7B0D68C1F0BD}"/>
              </a:ext>
            </a:extLst>
          </p:cNvPr>
          <p:cNvSpPr txBox="1"/>
          <p:nvPr/>
        </p:nvSpPr>
        <p:spPr>
          <a:xfrm>
            <a:off x="907734" y="4622062"/>
            <a:ext cx="2321560" cy="758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sz="1200" dirty="0">
                <a:latin typeface="Ubuntu" panose="020B0504030602030204" pitchFamily="34" charset="0"/>
              </a:rPr>
              <a:t>Lorem ipsum </a:t>
            </a:r>
            <a:r>
              <a:rPr lang="en-GB" sz="1200" dirty="0" err="1">
                <a:latin typeface="Ubuntu" panose="020B0504030602030204" pitchFamily="34" charset="0"/>
              </a:rPr>
              <a:t>dolor</a:t>
            </a:r>
            <a:r>
              <a:rPr lang="en-GB" sz="1200" dirty="0">
                <a:latin typeface="Ubuntu" panose="020B0504030602030204" pitchFamily="34" charset="0"/>
              </a:rPr>
              <a:t> sit </a:t>
            </a:r>
            <a:r>
              <a:rPr lang="en-GB" sz="1200" dirty="0" err="1">
                <a:latin typeface="Ubuntu" panose="020B0504030602030204" pitchFamily="34" charset="0"/>
              </a:rPr>
              <a:t>amet</a:t>
            </a:r>
            <a:r>
              <a:rPr lang="en-GB" sz="1200" dirty="0">
                <a:latin typeface="Ubuntu" panose="020B0504030602030204" pitchFamily="34" charset="0"/>
              </a:rPr>
              <a:t>, </a:t>
            </a:r>
            <a:r>
              <a:rPr lang="en-GB" sz="1200" dirty="0" err="1">
                <a:latin typeface="Ubuntu" panose="020B0504030602030204" pitchFamily="34" charset="0"/>
              </a:rPr>
              <a:t>consectetur</a:t>
            </a:r>
            <a:r>
              <a:rPr lang="en-GB" sz="1200" dirty="0">
                <a:latin typeface="Ubuntu" panose="020B0504030602030204" pitchFamily="34" charset="0"/>
              </a:rPr>
              <a:t> </a:t>
            </a:r>
            <a:r>
              <a:rPr lang="en-GB" sz="1200" dirty="0" err="1">
                <a:latin typeface="Ubuntu" panose="020B0504030602030204" pitchFamily="34" charset="0"/>
              </a:rPr>
              <a:t>adipiscing</a:t>
            </a:r>
            <a:r>
              <a:rPr lang="en-GB" sz="1200" dirty="0">
                <a:latin typeface="Ubuntu" panose="020B0504030602030204" pitchFamily="34" charset="0"/>
              </a:rPr>
              <a:t> </a:t>
            </a:r>
            <a:r>
              <a:rPr lang="en-GB" sz="1200" dirty="0" err="1">
                <a:latin typeface="Ubuntu" panose="020B0504030602030204" pitchFamily="34" charset="0"/>
              </a:rPr>
              <a:t>elit</a:t>
            </a:r>
            <a:r>
              <a:rPr lang="en-GB" sz="1200" dirty="0">
                <a:latin typeface="Ubuntu" panose="020B0504030602030204" pitchFamily="34" charset="0"/>
              </a:rPr>
              <a:t>. </a:t>
            </a:r>
            <a:r>
              <a:rPr lang="en-GB" sz="1200" dirty="0" err="1">
                <a:latin typeface="Ubuntu" panose="020B0504030602030204" pitchFamily="34" charset="0"/>
              </a:rPr>
              <a:t>Sed</a:t>
            </a:r>
            <a:r>
              <a:rPr lang="en-GB" sz="1200" dirty="0">
                <a:latin typeface="Ubuntu" panose="020B0504030602030204" pitchFamily="34" charset="0"/>
              </a:rPr>
              <a:t> do </a:t>
            </a:r>
            <a:r>
              <a:rPr lang="en-GB" sz="1200" dirty="0" err="1">
                <a:latin typeface="Ubuntu" panose="020B0504030602030204" pitchFamily="34" charset="0"/>
              </a:rPr>
              <a:t>eiusmod</a:t>
            </a:r>
            <a:endParaRPr lang="en-ID" sz="1200" dirty="0">
              <a:latin typeface="Ubuntu" panose="020B050403060203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863A434-4145-92AC-3048-5F721CAFACD8}"/>
              </a:ext>
            </a:extLst>
          </p:cNvPr>
          <p:cNvSpPr txBox="1"/>
          <p:nvPr/>
        </p:nvSpPr>
        <p:spPr>
          <a:xfrm>
            <a:off x="830264" y="4291186"/>
            <a:ext cx="24765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>
                <a:solidFill>
                  <a:schemeClr val="tx2"/>
                </a:solidFill>
                <a:latin typeface="Ubuntu" panose="020B0504030602030204" pitchFamily="34" charset="0"/>
              </a:rPr>
              <a:t>Subhead Here</a:t>
            </a:r>
            <a:endParaRPr lang="en-ID" sz="1500" b="1" dirty="0">
              <a:solidFill>
                <a:schemeClr val="tx2"/>
              </a:solidFill>
              <a:latin typeface="Ubuntu" panose="020B050403060203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69E531C-29E2-5A30-16AE-4C52989E4D41}"/>
              </a:ext>
            </a:extLst>
          </p:cNvPr>
          <p:cNvSpPr/>
          <p:nvPr/>
        </p:nvSpPr>
        <p:spPr>
          <a:xfrm>
            <a:off x="4401429" y="3471148"/>
            <a:ext cx="609600" cy="609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0480" rtlCol="0" anchor="ctr"/>
          <a:lstStyle/>
          <a:p>
            <a:pPr algn="ctr"/>
            <a:r>
              <a:rPr lang="en-US" sz="1500" dirty="0">
                <a:latin typeface="Ubuntu" panose="020B0504030602030204" pitchFamily="34" charset="0"/>
              </a:rPr>
              <a:t>02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487837E-EA55-0F0E-2AE8-D855E56DA9CE}"/>
              </a:ext>
            </a:extLst>
          </p:cNvPr>
          <p:cNvSpPr/>
          <p:nvPr/>
        </p:nvSpPr>
        <p:spPr>
          <a:xfrm>
            <a:off x="1763714" y="3471148"/>
            <a:ext cx="609600" cy="60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0480" rtlCol="0" anchor="ctr"/>
          <a:lstStyle/>
          <a:p>
            <a:pPr algn="ctr"/>
            <a:r>
              <a:rPr lang="en-US" sz="1500" dirty="0">
                <a:latin typeface="Ubuntu" panose="020B0504030602030204" pitchFamily="34" charset="0"/>
              </a:rPr>
              <a:t>01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7470870-C998-6F2A-9132-B45B7DEA36B7}"/>
              </a:ext>
            </a:extLst>
          </p:cNvPr>
          <p:cNvSpPr/>
          <p:nvPr/>
        </p:nvSpPr>
        <p:spPr>
          <a:xfrm>
            <a:off x="7070794" y="3471148"/>
            <a:ext cx="609600" cy="609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0480" rtlCol="0" anchor="ctr"/>
          <a:lstStyle/>
          <a:p>
            <a:pPr algn="ctr"/>
            <a:r>
              <a:rPr lang="en-US" sz="1500" dirty="0">
                <a:latin typeface="Ubuntu" panose="020B0504030602030204" pitchFamily="34" charset="0"/>
              </a:rPr>
              <a:t>03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AC5482C-18F2-0AC7-0980-36F4CFBD61D9}"/>
              </a:ext>
            </a:extLst>
          </p:cNvPr>
          <p:cNvSpPr/>
          <p:nvPr/>
        </p:nvSpPr>
        <p:spPr>
          <a:xfrm>
            <a:off x="9714366" y="3471148"/>
            <a:ext cx="609600" cy="60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0480" rtlCol="0" anchor="ctr"/>
          <a:lstStyle/>
          <a:p>
            <a:pPr algn="ctr"/>
            <a:r>
              <a:rPr lang="en-US" sz="1500" dirty="0">
                <a:latin typeface="Ubuntu" panose="020B0504030602030204" pitchFamily="34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418088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9FC2ED8-C0D5-B62A-DA7E-9825798E7F94}"/>
              </a:ext>
            </a:extLst>
          </p:cNvPr>
          <p:cNvSpPr txBox="1"/>
          <p:nvPr/>
        </p:nvSpPr>
        <p:spPr>
          <a:xfrm>
            <a:off x="798866" y="2423441"/>
            <a:ext cx="8582865" cy="1272336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GB" sz="7668" dirty="0">
                <a:solidFill>
                  <a:schemeClr val="bg1"/>
                </a:solidFill>
                <a:latin typeface="Ubuntu" panose="020B0504030602030204" pitchFamily="34" charset="0"/>
                <a:cs typeface="Plus Jakarta Sans ExtraBold" pitchFamily="2" charset="0"/>
              </a:rPr>
              <a:t>Slide Section Title</a:t>
            </a:r>
            <a:endParaRPr lang="en-ID" sz="7668" dirty="0">
              <a:solidFill>
                <a:schemeClr val="bg1"/>
              </a:solidFill>
              <a:latin typeface="Ubuntu" panose="020B0504030602030204" pitchFamily="34" charset="0"/>
              <a:cs typeface="Plus Jakarta Sans ExtraBold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02DD31-3EC5-74D9-9251-814522350A65}"/>
              </a:ext>
            </a:extLst>
          </p:cNvPr>
          <p:cNvSpPr txBox="1"/>
          <p:nvPr/>
        </p:nvSpPr>
        <p:spPr>
          <a:xfrm>
            <a:off x="798866" y="3782341"/>
            <a:ext cx="5089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Ubuntu" panose="020B0504030602030204" pitchFamily="34" charset="0"/>
              </a:rPr>
              <a:t>Slide Title for Next Section</a:t>
            </a:r>
            <a:endParaRPr lang="en-ID" sz="16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787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102DD31-3EC5-74D9-9251-814522350A65}"/>
              </a:ext>
            </a:extLst>
          </p:cNvPr>
          <p:cNvSpPr txBox="1"/>
          <p:nvPr/>
        </p:nvSpPr>
        <p:spPr>
          <a:xfrm>
            <a:off x="798866" y="3782341"/>
            <a:ext cx="5089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Ubuntu" panose="020B0504030602030204" pitchFamily="34" charset="0"/>
              </a:rPr>
              <a:t>Slide Title for Next Section</a:t>
            </a:r>
            <a:endParaRPr lang="en-ID" sz="16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B281A2-4488-7738-D3F0-A081467FDE24}"/>
              </a:ext>
            </a:extLst>
          </p:cNvPr>
          <p:cNvSpPr txBox="1"/>
          <p:nvPr/>
        </p:nvSpPr>
        <p:spPr>
          <a:xfrm>
            <a:off x="798866" y="2423441"/>
            <a:ext cx="8582865" cy="1272336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GB" sz="7668" dirty="0">
                <a:solidFill>
                  <a:schemeClr val="bg1"/>
                </a:solidFill>
                <a:latin typeface="Ubuntu" panose="020B0504030602030204" pitchFamily="34" charset="0"/>
                <a:cs typeface="Plus Jakarta Sans ExtraBold" pitchFamily="2" charset="0"/>
              </a:rPr>
              <a:t>Slide Section Title</a:t>
            </a:r>
            <a:endParaRPr lang="en-ID" sz="7668" dirty="0">
              <a:solidFill>
                <a:schemeClr val="bg1"/>
              </a:solidFill>
              <a:latin typeface="Ubuntu" panose="020B0504030602030204" pitchFamily="34" charset="0"/>
              <a:cs typeface="Plus Jakarta Sans 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41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102DD31-3EC5-74D9-9251-814522350A65}"/>
              </a:ext>
            </a:extLst>
          </p:cNvPr>
          <p:cNvSpPr txBox="1"/>
          <p:nvPr/>
        </p:nvSpPr>
        <p:spPr>
          <a:xfrm>
            <a:off x="798866" y="3782341"/>
            <a:ext cx="5089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Ubuntu" panose="020B0504030602030204" pitchFamily="34" charset="0"/>
              </a:rPr>
              <a:t>Slide Title for Next Section</a:t>
            </a:r>
            <a:endParaRPr lang="en-ID" sz="16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2BF7A4-A61F-746A-C6DB-5E0D561044BC}"/>
              </a:ext>
            </a:extLst>
          </p:cNvPr>
          <p:cNvSpPr txBox="1"/>
          <p:nvPr/>
        </p:nvSpPr>
        <p:spPr>
          <a:xfrm>
            <a:off x="798866" y="2423441"/>
            <a:ext cx="8582865" cy="1272336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GB" sz="7668" dirty="0">
                <a:solidFill>
                  <a:schemeClr val="bg1"/>
                </a:solidFill>
                <a:latin typeface="Ubuntu" panose="020B0504030602030204" pitchFamily="34" charset="0"/>
                <a:cs typeface="Plus Jakarta Sans ExtraBold" pitchFamily="2" charset="0"/>
              </a:rPr>
              <a:t>Slide Section Title</a:t>
            </a:r>
            <a:endParaRPr lang="en-ID" sz="7668" dirty="0">
              <a:solidFill>
                <a:schemeClr val="bg1"/>
              </a:solidFill>
              <a:latin typeface="Ubuntu" panose="020B0504030602030204" pitchFamily="34" charset="0"/>
              <a:cs typeface="Plus Jakarta Sans 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492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102DD31-3EC5-74D9-9251-814522350A65}"/>
              </a:ext>
            </a:extLst>
          </p:cNvPr>
          <p:cNvSpPr txBox="1"/>
          <p:nvPr/>
        </p:nvSpPr>
        <p:spPr>
          <a:xfrm>
            <a:off x="798866" y="3782341"/>
            <a:ext cx="5089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Ubuntu" panose="020B0504030602030204" pitchFamily="34" charset="0"/>
              </a:rPr>
              <a:t>Slide Title for Next Section</a:t>
            </a:r>
            <a:endParaRPr lang="en-ID" sz="16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0D5957-1687-8DFE-7060-26B8F03B4819}"/>
              </a:ext>
            </a:extLst>
          </p:cNvPr>
          <p:cNvSpPr txBox="1"/>
          <p:nvPr/>
        </p:nvSpPr>
        <p:spPr>
          <a:xfrm>
            <a:off x="798866" y="2423441"/>
            <a:ext cx="8582865" cy="1272336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GB" sz="7668" dirty="0">
                <a:solidFill>
                  <a:schemeClr val="bg1"/>
                </a:solidFill>
                <a:latin typeface="Ubuntu" panose="020B0504030602030204" pitchFamily="34" charset="0"/>
                <a:cs typeface="Plus Jakarta Sans ExtraBold" pitchFamily="2" charset="0"/>
              </a:rPr>
              <a:t>Slide Section Title</a:t>
            </a:r>
            <a:endParaRPr lang="en-ID" sz="7668" dirty="0">
              <a:solidFill>
                <a:schemeClr val="bg1"/>
              </a:solidFill>
              <a:latin typeface="Ubuntu" panose="020B0504030602030204" pitchFamily="34" charset="0"/>
              <a:cs typeface="Plus Jakarta Sans 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172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102DD31-3EC5-74D9-9251-814522350A65}"/>
              </a:ext>
            </a:extLst>
          </p:cNvPr>
          <p:cNvSpPr txBox="1"/>
          <p:nvPr/>
        </p:nvSpPr>
        <p:spPr>
          <a:xfrm>
            <a:off x="798866" y="3782341"/>
            <a:ext cx="5089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Ubuntu" panose="020B0504030602030204" pitchFamily="34" charset="0"/>
              </a:rPr>
              <a:t>Slide Title for Next Section</a:t>
            </a:r>
            <a:endParaRPr lang="en-ID" sz="16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6E59BE-F43F-E031-510D-EED1D8F162EE}"/>
              </a:ext>
            </a:extLst>
          </p:cNvPr>
          <p:cNvSpPr txBox="1"/>
          <p:nvPr/>
        </p:nvSpPr>
        <p:spPr>
          <a:xfrm>
            <a:off x="798866" y="2423441"/>
            <a:ext cx="8582865" cy="1272336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GB" sz="7668" dirty="0">
                <a:solidFill>
                  <a:schemeClr val="bg1"/>
                </a:solidFill>
                <a:latin typeface="Ubuntu" panose="020B0504030602030204" pitchFamily="34" charset="0"/>
                <a:cs typeface="Plus Jakarta Sans ExtraBold" pitchFamily="2" charset="0"/>
              </a:rPr>
              <a:t>Slide Section Title</a:t>
            </a:r>
            <a:endParaRPr lang="en-ID" sz="7668" dirty="0">
              <a:solidFill>
                <a:schemeClr val="bg1"/>
              </a:solidFill>
              <a:latin typeface="Ubuntu" panose="020B0504030602030204" pitchFamily="34" charset="0"/>
              <a:cs typeface="Plus Jakarta Sans 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01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AAC2DFE-45DD-4949-95F4-35961905C14B}"/>
              </a:ext>
            </a:extLst>
          </p:cNvPr>
          <p:cNvCxnSpPr>
            <a:cxnSpLocks/>
          </p:cNvCxnSpPr>
          <p:nvPr/>
        </p:nvCxnSpPr>
        <p:spPr>
          <a:xfrm>
            <a:off x="838200" y="5631608"/>
            <a:ext cx="831112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72134C7-6C37-AFDF-09FC-4269042763DB}"/>
              </a:ext>
            </a:extLst>
          </p:cNvPr>
          <p:cNvSpPr txBox="1"/>
          <p:nvPr/>
        </p:nvSpPr>
        <p:spPr>
          <a:xfrm>
            <a:off x="742506" y="4723375"/>
            <a:ext cx="7976192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Ubuntu" panose="020B0504030602030204" pitchFamily="34" charset="0"/>
                <a:cs typeface="Poppins Medium" panose="00000600000000000000" pitchFamily="2" charset="0"/>
              </a:rPr>
              <a:t>Title of Presentation</a:t>
            </a:r>
            <a:endParaRPr lang="en-ID" sz="3200" b="1" dirty="0">
              <a:solidFill>
                <a:schemeClr val="accent1"/>
              </a:solidFill>
              <a:latin typeface="Ubuntu" panose="020B0504030602030204" pitchFamily="34" charset="0"/>
              <a:cs typeface="Poppins Medium" panose="00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034D0D-187E-24E2-CC07-00BE7C84860B}"/>
              </a:ext>
            </a:extLst>
          </p:cNvPr>
          <p:cNvSpPr txBox="1"/>
          <p:nvPr/>
        </p:nvSpPr>
        <p:spPr>
          <a:xfrm>
            <a:off x="742506" y="5901660"/>
            <a:ext cx="10515600" cy="58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spcAft>
                <a:spcPts val="1200"/>
              </a:spcAft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Presented by: </a:t>
            </a:r>
            <a:r>
              <a:rPr lang="en-GB" sz="1200" dirty="0" err="1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Firstname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Lastname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, XX, </a:t>
            </a:r>
            <a:r>
              <a:rPr lang="en-GB" sz="1200" dirty="0" err="1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Firstname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en-GB" sz="1200" dirty="0" err="1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Lastname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, XX</a:t>
            </a:r>
            <a:endParaRPr lang="en-ID" sz="1200" dirty="0">
              <a:solidFill>
                <a:schemeClr val="bg1">
                  <a:lumMod val="50000"/>
                </a:schemeClr>
              </a:solidFill>
              <a:latin typeface="Ubuntu" panose="020B0504030602030204" pitchFamily="34" charset="0"/>
            </a:endParaRPr>
          </a:p>
          <a:p>
            <a:pPr>
              <a:lnSpc>
                <a:spcPts val="1400"/>
              </a:lnSpc>
              <a:spcAft>
                <a:spcPts val="1200"/>
              </a:spcAft>
            </a:pPr>
            <a:r>
              <a:rPr lang="en-GB" sz="1000" b="1" dirty="0">
                <a:solidFill>
                  <a:schemeClr val="tx2"/>
                </a:solidFill>
                <a:latin typeface="Ubuntu" panose="020B0504030602030204" pitchFamily="34" charset="0"/>
              </a:rPr>
              <a:t>Date XX, 20XX</a:t>
            </a:r>
            <a:endParaRPr lang="en-ID" sz="1000" b="1" dirty="0">
              <a:solidFill>
                <a:schemeClr val="tx2"/>
              </a:solidFill>
              <a:latin typeface="Ubuntu" panose="020B0504030602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B7CD63-42FD-237B-9C65-E4EEABABB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475" y="5308150"/>
            <a:ext cx="1830343" cy="522257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48C5915-136E-1EB3-C924-0A49919D02D0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0" y="0"/>
            <a:ext cx="12192000" cy="4343400"/>
          </a:xfrm>
          <a:custGeom>
            <a:avLst/>
            <a:gdLst>
              <a:gd name="connsiteX0" fmla="*/ 0 w 3714750"/>
              <a:gd name="connsiteY0" fmla="*/ 0 h 3977821"/>
              <a:gd name="connsiteX1" fmla="*/ 3714750 w 3714750"/>
              <a:gd name="connsiteY1" fmla="*/ 0 h 3977821"/>
              <a:gd name="connsiteX2" fmla="*/ 3714750 w 3714750"/>
              <a:gd name="connsiteY2" fmla="*/ 3977821 h 3977821"/>
              <a:gd name="connsiteX3" fmla="*/ 0 w 3714750"/>
              <a:gd name="connsiteY3" fmla="*/ 3977821 h 397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4750" h="3977821">
                <a:moveTo>
                  <a:pt x="0" y="0"/>
                </a:moveTo>
                <a:lnTo>
                  <a:pt x="3714750" y="0"/>
                </a:lnTo>
                <a:lnTo>
                  <a:pt x="3714750" y="3977821"/>
                </a:lnTo>
                <a:lnTo>
                  <a:pt x="0" y="3977821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663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102DD31-3EC5-74D9-9251-814522350A65}"/>
              </a:ext>
            </a:extLst>
          </p:cNvPr>
          <p:cNvSpPr txBox="1"/>
          <p:nvPr/>
        </p:nvSpPr>
        <p:spPr>
          <a:xfrm>
            <a:off x="798866" y="3782341"/>
            <a:ext cx="5089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Ubuntu" panose="020B0504030602030204" pitchFamily="34" charset="0"/>
              </a:rPr>
              <a:t>Slide Title for Next Section</a:t>
            </a:r>
            <a:endParaRPr lang="en-ID" sz="16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83F8CB-0835-990D-83D9-22C8B005A723}"/>
              </a:ext>
            </a:extLst>
          </p:cNvPr>
          <p:cNvSpPr txBox="1"/>
          <p:nvPr/>
        </p:nvSpPr>
        <p:spPr>
          <a:xfrm>
            <a:off x="798866" y="2423441"/>
            <a:ext cx="8582865" cy="1272336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GB" sz="7668" dirty="0">
                <a:solidFill>
                  <a:schemeClr val="bg1"/>
                </a:solidFill>
                <a:latin typeface="Ubuntu" panose="020B0504030602030204" pitchFamily="34" charset="0"/>
                <a:cs typeface="Plus Jakarta Sans ExtraBold" pitchFamily="2" charset="0"/>
              </a:rPr>
              <a:t>Slide Section Title</a:t>
            </a:r>
            <a:endParaRPr lang="en-ID" sz="7668" dirty="0">
              <a:solidFill>
                <a:schemeClr val="bg1"/>
              </a:solidFill>
              <a:latin typeface="Ubuntu" panose="020B0504030602030204" pitchFamily="34" charset="0"/>
              <a:cs typeface="Plus Jakarta Sans 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342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102DD31-3EC5-74D9-9251-814522350A65}"/>
              </a:ext>
            </a:extLst>
          </p:cNvPr>
          <p:cNvSpPr txBox="1"/>
          <p:nvPr/>
        </p:nvSpPr>
        <p:spPr>
          <a:xfrm>
            <a:off x="798866" y="3782341"/>
            <a:ext cx="5089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Ubuntu" panose="020B0504030602030204" pitchFamily="34" charset="0"/>
              </a:rPr>
              <a:t>Slide Title for Next Section</a:t>
            </a:r>
            <a:endParaRPr lang="en-ID" sz="16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83F8CB-0835-990D-83D9-22C8B005A723}"/>
              </a:ext>
            </a:extLst>
          </p:cNvPr>
          <p:cNvSpPr txBox="1"/>
          <p:nvPr/>
        </p:nvSpPr>
        <p:spPr>
          <a:xfrm>
            <a:off x="798866" y="2423441"/>
            <a:ext cx="8582865" cy="1272336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GB" sz="7668" dirty="0">
                <a:solidFill>
                  <a:schemeClr val="bg1"/>
                </a:solidFill>
                <a:latin typeface="Ubuntu" panose="020B0504030602030204" pitchFamily="34" charset="0"/>
                <a:cs typeface="Plus Jakarta Sans ExtraBold" pitchFamily="2" charset="0"/>
              </a:rPr>
              <a:t>Slide Section Title</a:t>
            </a:r>
            <a:endParaRPr lang="en-ID" sz="7668" dirty="0">
              <a:solidFill>
                <a:schemeClr val="bg1"/>
              </a:solidFill>
              <a:latin typeface="Ubuntu" panose="020B0504030602030204" pitchFamily="34" charset="0"/>
              <a:cs typeface="Plus Jakarta Sans 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33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AE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102DD31-3EC5-74D9-9251-814522350A65}"/>
              </a:ext>
            </a:extLst>
          </p:cNvPr>
          <p:cNvSpPr txBox="1"/>
          <p:nvPr/>
        </p:nvSpPr>
        <p:spPr>
          <a:xfrm>
            <a:off x="798866" y="3782341"/>
            <a:ext cx="5089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Ubuntu" panose="020B0504030602030204" pitchFamily="34" charset="0"/>
              </a:rPr>
              <a:t>Slide Title for Next Section</a:t>
            </a:r>
            <a:endParaRPr lang="en-ID" sz="16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B8843E-245D-25CB-82BA-17080E382D9D}"/>
              </a:ext>
            </a:extLst>
          </p:cNvPr>
          <p:cNvSpPr txBox="1"/>
          <p:nvPr/>
        </p:nvSpPr>
        <p:spPr>
          <a:xfrm>
            <a:off x="798866" y="2423441"/>
            <a:ext cx="8582865" cy="1272336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GB" sz="7668" dirty="0">
                <a:solidFill>
                  <a:schemeClr val="bg1"/>
                </a:solidFill>
                <a:latin typeface="Ubuntu" panose="020B0504030602030204" pitchFamily="34" charset="0"/>
                <a:cs typeface="Plus Jakarta Sans ExtraBold" pitchFamily="2" charset="0"/>
              </a:rPr>
              <a:t>Slide Section Title</a:t>
            </a:r>
            <a:endParaRPr lang="en-ID" sz="7668" dirty="0">
              <a:solidFill>
                <a:schemeClr val="bg1"/>
              </a:solidFill>
              <a:latin typeface="Ubuntu" panose="020B0504030602030204" pitchFamily="34" charset="0"/>
              <a:cs typeface="Plus Jakarta Sans 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232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F16A694-696F-C9ED-7DBD-74F30059CB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" t="24806" r="1586" b="24806"/>
          <a:stretch/>
        </p:blipFill>
        <p:spPr>
          <a:xfrm>
            <a:off x="0" y="0"/>
            <a:ext cx="12192000" cy="4105264"/>
          </a:xfrm>
          <a:custGeom>
            <a:avLst/>
            <a:gdLst>
              <a:gd name="connsiteX0" fmla="*/ 0 w 3714750"/>
              <a:gd name="connsiteY0" fmla="*/ 0 h 3977821"/>
              <a:gd name="connsiteX1" fmla="*/ 3714750 w 3714750"/>
              <a:gd name="connsiteY1" fmla="*/ 0 h 3977821"/>
              <a:gd name="connsiteX2" fmla="*/ 3714750 w 3714750"/>
              <a:gd name="connsiteY2" fmla="*/ 3977821 h 3977821"/>
              <a:gd name="connsiteX3" fmla="*/ 0 w 3714750"/>
              <a:gd name="connsiteY3" fmla="*/ 3977821 h 397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4750" h="3977821">
                <a:moveTo>
                  <a:pt x="0" y="0"/>
                </a:moveTo>
                <a:lnTo>
                  <a:pt x="3714750" y="0"/>
                </a:lnTo>
                <a:lnTo>
                  <a:pt x="3714750" y="3977821"/>
                </a:lnTo>
                <a:lnTo>
                  <a:pt x="0" y="3977821"/>
                </a:ln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C1AE287-5D95-46C4-6A19-43B31D438EA1}"/>
              </a:ext>
            </a:extLst>
          </p:cNvPr>
          <p:cNvSpPr/>
          <p:nvPr/>
        </p:nvSpPr>
        <p:spPr>
          <a:xfrm>
            <a:off x="838200" y="2514600"/>
            <a:ext cx="10515600" cy="3609464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800" dirty="0">
              <a:latin typeface="Ubuntu" panose="020B050403060203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7CC1828-F929-DFCD-6FB4-FA8FD2EE8B22}"/>
              </a:ext>
            </a:extLst>
          </p:cNvPr>
          <p:cNvGrpSpPr/>
          <p:nvPr/>
        </p:nvGrpSpPr>
        <p:grpSpPr>
          <a:xfrm>
            <a:off x="3627376" y="3084357"/>
            <a:ext cx="7154168" cy="2091249"/>
            <a:chOff x="4066063" y="3388724"/>
            <a:chExt cx="7154168" cy="209124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DDB9409-7BB7-AC9D-9FD9-558424C227D6}"/>
                </a:ext>
              </a:extLst>
            </p:cNvPr>
            <p:cNvGrpSpPr/>
            <p:nvPr/>
          </p:nvGrpSpPr>
          <p:grpSpPr>
            <a:xfrm>
              <a:off x="4066063" y="3388724"/>
              <a:ext cx="3022109" cy="2091249"/>
              <a:chOff x="4066063" y="3388724"/>
              <a:chExt cx="3022109" cy="2091249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B5C3681-4E41-AFFA-6B84-2BC2D6D35E75}"/>
                  </a:ext>
                </a:extLst>
              </p:cNvPr>
              <p:cNvSpPr txBox="1"/>
              <p:nvPr/>
            </p:nvSpPr>
            <p:spPr>
              <a:xfrm>
                <a:off x="4066063" y="3388724"/>
                <a:ext cx="2406661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b="1" dirty="0">
                    <a:solidFill>
                      <a:schemeClr val="tx2"/>
                    </a:solidFill>
                    <a:latin typeface="Ubuntu" panose="020B0504030602030204" pitchFamily="34" charset="0"/>
                    <a:cs typeface="Poppins Medium" panose="00000600000000000000" pitchFamily="2" charset="0"/>
                  </a:rPr>
                  <a:t>Visit:</a:t>
                </a:r>
                <a:endParaRPr lang="en-ID" sz="1500" b="1" dirty="0">
                  <a:solidFill>
                    <a:schemeClr val="tx2"/>
                  </a:solidFill>
                  <a:latin typeface="Ubuntu" panose="020B0504030602030204" pitchFamily="34" charset="0"/>
                  <a:cs typeface="Poppins Medium" panose="00000600000000000000" pitchFamily="2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B3BED5F-43D4-5DC8-38D3-979CC48DEACB}"/>
                  </a:ext>
                </a:extLst>
              </p:cNvPr>
              <p:cNvSpPr txBox="1"/>
              <p:nvPr/>
            </p:nvSpPr>
            <p:spPr>
              <a:xfrm>
                <a:off x="4066064" y="3685279"/>
                <a:ext cx="2714555" cy="737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1500" dirty="0" err="1">
                    <a:latin typeface="Ubuntu" panose="020B0504030602030204" pitchFamily="34" charset="0"/>
                  </a:rPr>
                  <a:t>actionlearningnetwork.org</a:t>
                </a:r>
                <a:br>
                  <a:rPr lang="en-GB" sz="1500" dirty="0">
                    <a:latin typeface="Ubuntu" panose="020B0504030602030204" pitchFamily="34" charset="0"/>
                  </a:rPr>
                </a:br>
                <a:r>
                  <a:rPr lang="en-GB" sz="1500" dirty="0" err="1">
                    <a:latin typeface="Ubuntu" panose="020B0504030602030204" pitchFamily="34" charset="0"/>
                  </a:rPr>
                  <a:t>myactioneducation.org</a:t>
                </a:r>
                <a:endParaRPr lang="en-ID" sz="1500" dirty="0">
                  <a:latin typeface="Ubuntu" panose="020B0504030602030204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9884C05-A538-9F69-F0C7-42669A8B770C}"/>
                  </a:ext>
                </a:extLst>
              </p:cNvPr>
              <p:cNvSpPr txBox="1"/>
              <p:nvPr/>
            </p:nvSpPr>
            <p:spPr>
              <a:xfrm>
                <a:off x="4066064" y="4756284"/>
                <a:ext cx="2003438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b="1" dirty="0">
                    <a:solidFill>
                      <a:schemeClr val="tx2"/>
                    </a:solidFill>
                    <a:latin typeface="Ubuntu" panose="020B0504030602030204" pitchFamily="34" charset="0"/>
                    <a:cs typeface="Poppins Medium" panose="00000600000000000000" pitchFamily="2" charset="0"/>
                  </a:rPr>
                  <a:t>Email:</a:t>
                </a:r>
                <a:endParaRPr lang="en-ID" sz="1500" b="1" dirty="0">
                  <a:solidFill>
                    <a:schemeClr val="tx2"/>
                  </a:solidFill>
                  <a:latin typeface="Ubuntu" panose="020B0504030602030204" pitchFamily="34" charset="0"/>
                  <a:cs typeface="Poppins Medium" panose="00000600000000000000" pitchFamily="2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8DCD5B0-89CA-F316-D172-F207433BE4F0}"/>
                  </a:ext>
                </a:extLst>
              </p:cNvPr>
              <p:cNvSpPr txBox="1"/>
              <p:nvPr/>
            </p:nvSpPr>
            <p:spPr>
              <a:xfrm>
                <a:off x="4066064" y="5089032"/>
                <a:ext cx="3022108" cy="390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1500" dirty="0" err="1">
                    <a:latin typeface="Ubuntu" panose="020B0504030602030204" pitchFamily="34" charset="0"/>
                  </a:rPr>
                  <a:t>info@actionlearningnetwork.org</a:t>
                </a:r>
                <a:endParaRPr lang="en-ID" sz="1500" dirty="0">
                  <a:latin typeface="Ubuntu" panose="020B0504030602030204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93BD873-9173-81F5-8835-A244E0BD551E}"/>
                </a:ext>
              </a:extLst>
            </p:cNvPr>
            <p:cNvGrpSpPr/>
            <p:nvPr/>
          </p:nvGrpSpPr>
          <p:grpSpPr>
            <a:xfrm>
              <a:off x="7667478" y="3388724"/>
              <a:ext cx="3552753" cy="2084337"/>
              <a:chOff x="7667478" y="3388724"/>
              <a:chExt cx="3552753" cy="2084337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25D56BE-2395-30CE-3B53-F9BE20F87BE6}"/>
                  </a:ext>
                </a:extLst>
              </p:cNvPr>
              <p:cNvSpPr txBox="1"/>
              <p:nvPr/>
            </p:nvSpPr>
            <p:spPr>
              <a:xfrm>
                <a:off x="7667478" y="3388724"/>
                <a:ext cx="2003438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b="1" dirty="0">
                    <a:solidFill>
                      <a:schemeClr val="tx2"/>
                    </a:solidFill>
                    <a:latin typeface="Ubuntu" panose="020B0504030602030204" pitchFamily="34" charset="0"/>
                    <a:cs typeface="Poppins Medium" panose="00000600000000000000" pitchFamily="2" charset="0"/>
                  </a:rPr>
                  <a:t>Follow:</a:t>
                </a:r>
                <a:endParaRPr lang="en-ID" sz="1500" b="1" dirty="0">
                  <a:solidFill>
                    <a:schemeClr val="tx2"/>
                  </a:solidFill>
                  <a:latin typeface="Ubuntu" panose="020B0504030602030204" pitchFamily="34" charset="0"/>
                  <a:cs typeface="Poppins Medium" panose="00000600000000000000" pitchFamily="2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5B751AA-5211-54EF-9BEB-1B5F9DC9C23D}"/>
                  </a:ext>
                </a:extLst>
              </p:cNvPr>
              <p:cNvSpPr txBox="1"/>
              <p:nvPr/>
            </p:nvSpPr>
            <p:spPr>
              <a:xfrm>
                <a:off x="8198124" y="3764901"/>
                <a:ext cx="3022107" cy="1708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GB" sz="1500" dirty="0">
                    <a:latin typeface="Ubuntu" panose="020B0504030602030204" pitchFamily="34" charset="0"/>
                  </a:rPr>
                  <a:t>actionlearningnetwork</a:t>
                </a:r>
              </a:p>
              <a:p>
                <a:pPr>
                  <a:spcAft>
                    <a:spcPts val="1800"/>
                  </a:spcAft>
                </a:pPr>
                <a:r>
                  <a:rPr lang="en-GB" sz="1500" dirty="0">
                    <a:latin typeface="Ubuntu" panose="020B0504030602030204" pitchFamily="34" charset="0"/>
                  </a:rPr>
                  <a:t>action4hf</a:t>
                </a:r>
              </a:p>
              <a:p>
                <a:pPr>
                  <a:spcAft>
                    <a:spcPts val="1800"/>
                  </a:spcAft>
                </a:pPr>
                <a:r>
                  <a:rPr lang="en-GB" sz="1500" dirty="0">
                    <a:latin typeface="Ubuntu" panose="020B0504030602030204" pitchFamily="34" charset="0"/>
                  </a:rPr>
                  <a:t>company/action-collaborative</a:t>
                </a:r>
              </a:p>
              <a:p>
                <a:pPr>
                  <a:spcAft>
                    <a:spcPts val="1800"/>
                  </a:spcAft>
                </a:pPr>
                <a:r>
                  <a:rPr lang="en-GB" sz="1500" dirty="0">
                    <a:latin typeface="Ubuntu" panose="020B0504030602030204" pitchFamily="34" charset="0"/>
                  </a:rPr>
                  <a:t>action4hf</a:t>
                </a:r>
                <a:endParaRPr lang="en-ID" sz="1500" dirty="0">
                  <a:latin typeface="Ubuntu" panose="020B0504030602030204" pitchFamily="34" charset="0"/>
                </a:endParaRPr>
              </a:p>
            </p:txBody>
          </p: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3D9E4CE8-4AA5-D246-E96E-A89877EAC3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63481" y="3825658"/>
                <a:ext cx="294058" cy="294058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A8751509-2EE5-F6D9-5B51-947C36AAB5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763481" y="4275583"/>
                <a:ext cx="294058" cy="294058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E65F3295-C9D8-521C-F239-0D20C0C139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763481" y="4725508"/>
                <a:ext cx="294058" cy="294058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BB1CFE91-86D2-11B2-0569-BC56EC86D6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763481" y="5175434"/>
                <a:ext cx="294058" cy="294058"/>
              </a:xfrm>
              <a:prstGeom prst="rect">
                <a:avLst/>
              </a:prstGeom>
            </p:spPr>
          </p:pic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3C934D8-76F4-6923-1BE4-32B33EC21B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56" y="3315102"/>
            <a:ext cx="1629760" cy="16297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C8C04A3-8714-5959-81E9-060D2891C7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726" y="5791895"/>
            <a:ext cx="1994886" cy="56920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EF50F58-436A-6B9E-BF6F-40CB5E7C44FB}"/>
              </a:ext>
            </a:extLst>
          </p:cNvPr>
          <p:cNvSpPr txBox="1"/>
          <p:nvPr/>
        </p:nvSpPr>
        <p:spPr>
          <a:xfrm>
            <a:off x="2101472" y="969051"/>
            <a:ext cx="7795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Ubuntu" panose="020B0504030602030204" pitchFamily="34" charset="0"/>
                <a:cs typeface="Plus Jakarta Sans SemiBold" pitchFamily="2" charset="0"/>
              </a:rPr>
              <a:t>Contact Us (or Thank you!)</a:t>
            </a:r>
          </a:p>
        </p:txBody>
      </p:sp>
    </p:spTree>
    <p:extLst>
      <p:ext uri="{BB962C8B-B14F-4D97-AF65-F5344CB8AC3E}">
        <p14:creationId xmlns:p14="http://schemas.microsoft.com/office/powerpoint/2010/main" val="1092099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F16A694-696F-C9ED-7DBD-74F30059CB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27" b="24805"/>
          <a:stretch/>
        </p:blipFill>
        <p:spPr>
          <a:xfrm>
            <a:off x="0" y="0"/>
            <a:ext cx="12192000" cy="4044523"/>
          </a:xfr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A5C44E12-670B-8B0C-A9EC-FE1DF4935E20}"/>
              </a:ext>
            </a:extLst>
          </p:cNvPr>
          <p:cNvGrpSpPr/>
          <p:nvPr/>
        </p:nvGrpSpPr>
        <p:grpSpPr>
          <a:xfrm>
            <a:off x="838200" y="2514600"/>
            <a:ext cx="10524744" cy="3647856"/>
            <a:chOff x="1257300" y="3771900"/>
            <a:chExt cx="15787116" cy="547178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C1AE287-5D95-46C4-6A19-43B31D438EA1}"/>
                </a:ext>
              </a:extLst>
            </p:cNvPr>
            <p:cNvSpPr/>
            <p:nvPr/>
          </p:nvSpPr>
          <p:spPr>
            <a:xfrm>
              <a:off x="1257300" y="3771900"/>
              <a:ext cx="15773400" cy="542606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800" dirty="0">
                <a:latin typeface="Ubuntu" panose="020B0504030602030204" pitchFamily="34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8C89CB4-D254-90F9-D7EB-FAF1F8C7F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71016" y="9197963"/>
              <a:ext cx="15773400" cy="45722"/>
            </a:xfrm>
            <a:prstGeom prst="line">
              <a:avLst/>
            </a:prstGeom>
            <a:ln w="635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B5C3681-4E41-AFFA-6B84-2BC2D6D35E75}"/>
              </a:ext>
            </a:extLst>
          </p:cNvPr>
          <p:cNvSpPr txBox="1"/>
          <p:nvPr/>
        </p:nvSpPr>
        <p:spPr>
          <a:xfrm>
            <a:off x="4244340" y="3295960"/>
            <a:ext cx="24066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tx2"/>
                </a:solidFill>
                <a:latin typeface="Ubuntu" panose="020B0504030602030204" pitchFamily="34" charset="0"/>
                <a:cs typeface="Poppins Medium" panose="00000600000000000000" pitchFamily="2" charset="0"/>
              </a:rPr>
              <a:t>Visit:</a:t>
            </a:r>
            <a:endParaRPr lang="en-ID" sz="1500" b="1" dirty="0">
              <a:solidFill>
                <a:schemeClr val="tx2"/>
              </a:solidFill>
              <a:latin typeface="Ubuntu" panose="020B0504030602030204" pitchFamily="34" charset="0"/>
              <a:cs typeface="Poppins Medium" panose="000006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3BED5F-43D4-5DC8-38D3-979CC48DEACB}"/>
              </a:ext>
            </a:extLst>
          </p:cNvPr>
          <p:cNvSpPr txBox="1"/>
          <p:nvPr/>
        </p:nvSpPr>
        <p:spPr>
          <a:xfrm>
            <a:off x="4244341" y="3592515"/>
            <a:ext cx="2714555" cy="737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500" dirty="0" err="1">
                <a:latin typeface="Ubuntu" panose="020B0504030602030204" pitchFamily="34" charset="0"/>
              </a:rPr>
              <a:t>actionlearningnetwork.org</a:t>
            </a:r>
            <a:br>
              <a:rPr lang="en-GB" sz="1500" dirty="0">
                <a:latin typeface="Ubuntu" panose="020B0504030602030204" pitchFamily="34" charset="0"/>
              </a:rPr>
            </a:br>
            <a:r>
              <a:rPr lang="en-GB" sz="1500" dirty="0" err="1">
                <a:latin typeface="Ubuntu" panose="020B0504030602030204" pitchFamily="34" charset="0"/>
              </a:rPr>
              <a:t>myactioneducation.org</a:t>
            </a:r>
            <a:endParaRPr lang="en-ID" sz="1500" dirty="0">
              <a:latin typeface="Ubuntu" panose="020B0504030602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9884C05-A538-9F69-F0C7-42669A8B770C}"/>
              </a:ext>
            </a:extLst>
          </p:cNvPr>
          <p:cNvSpPr txBox="1"/>
          <p:nvPr/>
        </p:nvSpPr>
        <p:spPr>
          <a:xfrm>
            <a:off x="4244341" y="4663520"/>
            <a:ext cx="20034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tx2"/>
                </a:solidFill>
                <a:latin typeface="Ubuntu" panose="020B0504030602030204" pitchFamily="34" charset="0"/>
                <a:cs typeface="Poppins Medium" panose="00000600000000000000" pitchFamily="2" charset="0"/>
              </a:rPr>
              <a:t>Email:</a:t>
            </a:r>
            <a:endParaRPr lang="en-ID" sz="1500" b="1" dirty="0">
              <a:solidFill>
                <a:schemeClr val="tx2"/>
              </a:solidFill>
              <a:latin typeface="Ubuntu" panose="020B0504030602030204" pitchFamily="34" charset="0"/>
              <a:cs typeface="Poppins Medium" panose="000006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8DCD5B0-89CA-F316-D172-F207433BE4F0}"/>
              </a:ext>
            </a:extLst>
          </p:cNvPr>
          <p:cNvSpPr txBox="1"/>
          <p:nvPr/>
        </p:nvSpPr>
        <p:spPr>
          <a:xfrm>
            <a:off x="4244341" y="4996268"/>
            <a:ext cx="3022108" cy="390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500" dirty="0" err="1">
                <a:latin typeface="Ubuntu" panose="020B0504030602030204" pitchFamily="34" charset="0"/>
              </a:rPr>
              <a:t>info@actionlearningnetwork.org</a:t>
            </a:r>
            <a:endParaRPr lang="en-ID" sz="1500" dirty="0">
              <a:latin typeface="Ubuntu" panose="020B0504030602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25D56BE-2395-30CE-3B53-F9BE20F87BE6}"/>
              </a:ext>
            </a:extLst>
          </p:cNvPr>
          <p:cNvSpPr txBox="1"/>
          <p:nvPr/>
        </p:nvSpPr>
        <p:spPr>
          <a:xfrm>
            <a:off x="7667478" y="3295960"/>
            <a:ext cx="20034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tx2"/>
                </a:solidFill>
                <a:latin typeface="Ubuntu" panose="020B0504030602030204" pitchFamily="34" charset="0"/>
                <a:cs typeface="Poppins Medium" panose="00000600000000000000" pitchFamily="2" charset="0"/>
              </a:rPr>
              <a:t>Follow:</a:t>
            </a:r>
            <a:endParaRPr lang="en-ID" sz="1500" b="1" dirty="0">
              <a:solidFill>
                <a:schemeClr val="tx2"/>
              </a:solidFill>
              <a:latin typeface="Ubuntu" panose="020B0504030602030204" pitchFamily="34" charset="0"/>
              <a:cs typeface="Poppins Medium" panose="000006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5B751AA-5211-54EF-9BEB-1B5F9DC9C23D}"/>
              </a:ext>
            </a:extLst>
          </p:cNvPr>
          <p:cNvSpPr txBox="1"/>
          <p:nvPr/>
        </p:nvSpPr>
        <p:spPr>
          <a:xfrm>
            <a:off x="8198124" y="3672137"/>
            <a:ext cx="302210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GB" sz="1500" dirty="0">
                <a:latin typeface="Ubuntu" panose="020B0504030602030204" pitchFamily="34" charset="0"/>
              </a:rPr>
              <a:t>actionlearningnetwork</a:t>
            </a:r>
          </a:p>
          <a:p>
            <a:pPr>
              <a:spcAft>
                <a:spcPts val="1800"/>
              </a:spcAft>
            </a:pPr>
            <a:r>
              <a:rPr lang="en-GB" sz="1500" dirty="0">
                <a:latin typeface="Ubuntu" panose="020B0504030602030204" pitchFamily="34" charset="0"/>
              </a:rPr>
              <a:t>action4hf</a:t>
            </a:r>
          </a:p>
          <a:p>
            <a:pPr>
              <a:spcAft>
                <a:spcPts val="1800"/>
              </a:spcAft>
            </a:pPr>
            <a:r>
              <a:rPr lang="en-GB" sz="1500" dirty="0">
                <a:latin typeface="Ubuntu" panose="020B0504030602030204" pitchFamily="34" charset="0"/>
              </a:rPr>
              <a:t>company/action-collaborative</a:t>
            </a:r>
          </a:p>
          <a:p>
            <a:pPr>
              <a:spcAft>
                <a:spcPts val="1800"/>
              </a:spcAft>
            </a:pPr>
            <a:r>
              <a:rPr lang="en-GB" sz="1500" dirty="0">
                <a:latin typeface="Ubuntu" panose="020B0504030602030204" pitchFamily="34" charset="0"/>
              </a:rPr>
              <a:t>action4hf</a:t>
            </a:r>
            <a:endParaRPr lang="en-ID" sz="1500" dirty="0">
              <a:latin typeface="Ubuntu" panose="020B05040306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AFD53D-7E47-AA03-F7CC-204C7415156E}"/>
              </a:ext>
            </a:extLst>
          </p:cNvPr>
          <p:cNvSpPr txBox="1"/>
          <p:nvPr/>
        </p:nvSpPr>
        <p:spPr>
          <a:xfrm>
            <a:off x="1139450" y="4000121"/>
            <a:ext cx="2854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  <a:latin typeface="Ubuntu" panose="020B0504030602030204" pitchFamily="34" charset="0"/>
                <a:cs typeface="Plus Jakarta Sans SemiBold" pitchFamily="2" charset="0"/>
              </a:rPr>
              <a:t>Contact 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9E4CE8-4AA5-D246-E96E-A89877EAC3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481" y="3732894"/>
            <a:ext cx="294058" cy="2940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751509-2EE5-F6D9-5B51-947C36AAB5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63481" y="4182819"/>
            <a:ext cx="294058" cy="2940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5F3295-C9D8-521C-F239-0D20C0C139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63481" y="4632744"/>
            <a:ext cx="294058" cy="2940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1CFE91-86D2-11B2-0569-BC56EC86D6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63481" y="5082670"/>
            <a:ext cx="294058" cy="2940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FC77DF-00B8-8D70-0C64-3582A93D4A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473" y="902312"/>
            <a:ext cx="2161380" cy="61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26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3">
            <a:extLst>
              <a:ext uri="{FF2B5EF4-FFF2-40B4-BE49-F238E27FC236}">
                <a16:creationId xmlns:a16="http://schemas.microsoft.com/office/drawing/2014/main" id="{353A1B02-0748-D618-2795-6B6952EB4B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1" b="24804"/>
          <a:stretch/>
        </p:blipFill>
        <p:spPr>
          <a:xfrm>
            <a:off x="0" y="0"/>
            <a:ext cx="12192000" cy="4348705"/>
          </a:xfrm>
          <a:custGeom>
            <a:avLst/>
            <a:gdLst>
              <a:gd name="connsiteX0" fmla="*/ 0 w 3714750"/>
              <a:gd name="connsiteY0" fmla="*/ 0 h 3977821"/>
              <a:gd name="connsiteX1" fmla="*/ 3714750 w 3714750"/>
              <a:gd name="connsiteY1" fmla="*/ 0 h 3977821"/>
              <a:gd name="connsiteX2" fmla="*/ 3714750 w 3714750"/>
              <a:gd name="connsiteY2" fmla="*/ 3977821 h 3977821"/>
              <a:gd name="connsiteX3" fmla="*/ 0 w 3714750"/>
              <a:gd name="connsiteY3" fmla="*/ 3977821 h 397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4750" h="3977821">
                <a:moveTo>
                  <a:pt x="0" y="0"/>
                </a:moveTo>
                <a:lnTo>
                  <a:pt x="3714750" y="0"/>
                </a:lnTo>
                <a:lnTo>
                  <a:pt x="3714750" y="3977821"/>
                </a:lnTo>
                <a:lnTo>
                  <a:pt x="0" y="3977821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AAC2DFE-45DD-4949-95F4-35961905C14B}"/>
              </a:ext>
            </a:extLst>
          </p:cNvPr>
          <p:cNvCxnSpPr>
            <a:cxnSpLocks/>
          </p:cNvCxnSpPr>
          <p:nvPr/>
        </p:nvCxnSpPr>
        <p:spPr>
          <a:xfrm>
            <a:off x="5411830" y="2403880"/>
            <a:ext cx="1368339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72134C7-6C37-AFDF-09FC-4269042763DB}"/>
              </a:ext>
            </a:extLst>
          </p:cNvPr>
          <p:cNvSpPr txBox="1"/>
          <p:nvPr/>
        </p:nvSpPr>
        <p:spPr>
          <a:xfrm>
            <a:off x="5072444" y="4717851"/>
            <a:ext cx="2003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Ubuntu" panose="020B0504030602030204" pitchFamily="34" charset="0"/>
                <a:cs typeface="Poppins Medium" panose="00000600000000000000" pitchFamily="2" charset="0"/>
              </a:rPr>
              <a:t>DATE XX, 20XX</a:t>
            </a:r>
            <a:endParaRPr lang="en-ID" sz="1200" b="1" dirty="0">
              <a:solidFill>
                <a:schemeClr val="accent1"/>
              </a:solidFill>
              <a:latin typeface="Ubuntu" panose="020B0504030602030204" pitchFamily="34" charset="0"/>
              <a:cs typeface="Poppins Medium" panose="00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034D0D-187E-24E2-CC07-00BE7C84860B}"/>
              </a:ext>
            </a:extLst>
          </p:cNvPr>
          <p:cNvSpPr txBox="1"/>
          <p:nvPr/>
        </p:nvSpPr>
        <p:spPr>
          <a:xfrm>
            <a:off x="838200" y="5034928"/>
            <a:ext cx="10515600" cy="562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000" i="1" dirty="0" err="1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Firstname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en-GB" sz="1000" i="1" dirty="0" err="1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Lastname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, XX   |   </a:t>
            </a:r>
            <a:r>
              <a:rPr lang="en-GB" sz="1000" i="1" dirty="0" err="1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Firstname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en-GB" sz="1000" i="1" dirty="0" err="1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Lastname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, XX   |    </a:t>
            </a:r>
            <a:r>
              <a:rPr lang="en-GB" sz="1000" i="1" dirty="0" err="1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Firstname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en-GB" sz="1000" i="1" dirty="0" err="1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Lastname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, XX</a:t>
            </a:r>
            <a:endParaRPr lang="en-ID" sz="1000" i="1" dirty="0">
              <a:solidFill>
                <a:schemeClr val="bg1">
                  <a:lumMod val="50000"/>
                </a:schemeClr>
              </a:solidFill>
              <a:latin typeface="Ubuntu" panose="020B0504030602030204" pitchFamily="34" charset="0"/>
            </a:endParaRPr>
          </a:p>
          <a:p>
            <a:pPr algn="ctr">
              <a:lnSpc>
                <a:spcPct val="150000"/>
              </a:lnSpc>
            </a:pPr>
            <a:endParaRPr lang="en-ID" sz="1200" dirty="0">
              <a:solidFill>
                <a:schemeClr val="bg1">
                  <a:lumMod val="50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BD9CC7-5543-AEF2-D321-935D0B3273F7}"/>
              </a:ext>
            </a:extLst>
          </p:cNvPr>
          <p:cNvSpPr txBox="1"/>
          <p:nvPr/>
        </p:nvSpPr>
        <p:spPr>
          <a:xfrm>
            <a:off x="1273563" y="1271692"/>
            <a:ext cx="9601200" cy="76944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Ubuntu" panose="020B0504030602030204" pitchFamily="34" charset="0"/>
                <a:cs typeface="Plus Jakarta Sans SemiBold" pitchFamily="2" charset="0"/>
              </a:rPr>
              <a:t>Title of Presentation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B7CD63-42FD-237B-9C65-E4EEABABB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353" y="6047815"/>
            <a:ext cx="1467293" cy="4186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0AE132-34B7-8D6A-600C-8F665F3F75F6}"/>
              </a:ext>
            </a:extLst>
          </p:cNvPr>
          <p:cNvSpPr txBox="1"/>
          <p:nvPr/>
        </p:nvSpPr>
        <p:spPr>
          <a:xfrm>
            <a:off x="838200" y="2766628"/>
            <a:ext cx="10515600" cy="715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spcAft>
                <a:spcPts val="1200"/>
              </a:spcAft>
            </a:pPr>
            <a:r>
              <a:rPr lang="en-US" sz="1200" b="0" i="0" u="none" strike="noStrike" dirty="0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Lorem ipsum dolor sit </a:t>
            </a:r>
            <a:r>
              <a:rPr lang="en-US" sz="1200" b="0" i="0" u="none" strike="noStrike" dirty="0" err="1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amet</a:t>
            </a:r>
            <a:r>
              <a:rPr lang="en-US" sz="1200" b="0" i="0" u="none" strike="noStrike" dirty="0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, </a:t>
            </a:r>
            <a:r>
              <a:rPr lang="en-US" sz="1200" b="0" i="0" u="none" strike="noStrike" dirty="0" err="1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consectetur</a:t>
            </a:r>
            <a:r>
              <a:rPr lang="en-US" sz="1200" b="0" i="0" u="none" strike="noStrike" dirty="0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adipiscing</a:t>
            </a:r>
            <a:r>
              <a:rPr lang="en-US" sz="1200" b="0" i="0" u="none" strike="noStrike" dirty="0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elit</a:t>
            </a:r>
            <a:r>
              <a:rPr lang="en-US" sz="1200" b="0" i="0" u="none" strike="noStrike" dirty="0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. Sed do </a:t>
            </a:r>
            <a:r>
              <a:rPr lang="en-US" sz="1200" b="0" i="0" u="none" strike="noStrike" dirty="0" err="1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eiusmod</a:t>
            </a:r>
            <a:r>
              <a:rPr lang="en-US" sz="1200" b="0" i="0" u="none" strike="noStrike" dirty="0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tempor</a:t>
            </a:r>
            <a:r>
              <a:rPr lang="en-US" sz="1200" b="0" i="0" u="none" strike="noStrike" dirty="0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incididunt</a:t>
            </a:r>
            <a:r>
              <a:rPr lang="en-US" sz="1200" b="0" i="0" u="none" strike="noStrike" dirty="0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ut</a:t>
            </a:r>
            <a:r>
              <a:rPr lang="en-US" sz="1200" b="0" i="0" u="none" strike="noStrike" dirty="0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 labore et dolore magna </a:t>
            </a:r>
            <a:r>
              <a:rPr lang="en-US" sz="1200" b="0" i="0" u="none" strike="noStrike" dirty="0" err="1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aliqua</a:t>
            </a:r>
            <a:r>
              <a:rPr lang="en-US" sz="1200" b="0" i="0" u="none" strike="noStrike" dirty="0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en-US" sz="1200" b="0" i="0" u="none" strike="noStrike" dirty="0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Ut </a:t>
            </a:r>
            <a:r>
              <a:rPr lang="en-US" sz="1200" b="0" i="0" u="none" strike="noStrike" dirty="0" err="1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enim</a:t>
            </a:r>
            <a:r>
              <a:rPr lang="en-US" sz="1200" b="0" i="0" u="none" strike="noStrike" dirty="0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 ad minim </a:t>
            </a:r>
            <a:r>
              <a:rPr lang="en-US" sz="1200" b="0" i="0" u="none" strike="noStrike" dirty="0" err="1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veniam</a:t>
            </a:r>
            <a:r>
              <a:rPr lang="en-US" sz="1200" b="0" i="0" u="none" strike="noStrike" dirty="0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, </a:t>
            </a:r>
            <a:r>
              <a:rPr lang="en-US" sz="1200" b="0" i="0" u="none" strike="noStrike" dirty="0" err="1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quis</a:t>
            </a:r>
            <a:r>
              <a:rPr lang="en-US" sz="1200" b="0" i="0" u="none" strike="noStrike" dirty="0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nostrud</a:t>
            </a:r>
            <a:r>
              <a:rPr lang="en-US" sz="1200" b="0" i="0" u="none" strike="noStrike" dirty="0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 exercitation </a:t>
            </a:r>
            <a:r>
              <a:rPr lang="en-US" sz="1200" b="0" i="0" u="none" strike="noStrike" dirty="0" err="1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ullamco</a:t>
            </a:r>
            <a:r>
              <a:rPr lang="en-US" sz="1200" b="0" i="0" u="none" strike="noStrike" dirty="0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laboris</a:t>
            </a:r>
            <a:r>
              <a:rPr lang="en-US" sz="1200" b="0" i="0" u="none" strike="noStrike" dirty="0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 nisi </a:t>
            </a:r>
            <a:r>
              <a:rPr lang="en-US" sz="1200" b="0" i="0" u="none" strike="noStrike" dirty="0" err="1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ut</a:t>
            </a:r>
            <a:r>
              <a:rPr lang="en-US" sz="1200" b="0" i="0" u="none" strike="noStrike" dirty="0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aliquip</a:t>
            </a:r>
            <a:r>
              <a:rPr lang="en-US" sz="1200" b="0" i="0" u="none" strike="noStrike" dirty="0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 ex </a:t>
            </a:r>
            <a:r>
              <a:rPr lang="en-US" sz="1200" b="0" i="0" u="none" strike="noStrike" dirty="0" err="1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ea</a:t>
            </a:r>
            <a:r>
              <a:rPr lang="en-US" sz="1200" b="0" i="0" u="none" strike="noStrike" dirty="0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commodo</a:t>
            </a:r>
            <a:r>
              <a:rPr lang="en-US" sz="1200" b="0" i="0" u="none" strike="noStrike" dirty="0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consequat</a:t>
            </a:r>
            <a:r>
              <a:rPr lang="en-US" sz="1200" b="0" i="0" u="none" strike="noStrike" dirty="0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. </a:t>
            </a:r>
            <a:r>
              <a:rPr lang="en-US" sz="1200" b="0" i="0" u="none" strike="noStrike" dirty="0" err="1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ariatur</a:t>
            </a:r>
            <a:r>
              <a:rPr lang="en-US" sz="1200" b="0" i="0" u="none" strike="noStrike" dirty="0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.</a:t>
            </a:r>
            <a:endParaRPr lang="en-ID" sz="12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35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3">
            <a:extLst>
              <a:ext uri="{FF2B5EF4-FFF2-40B4-BE49-F238E27FC236}">
                <a16:creationId xmlns:a16="http://schemas.microsoft.com/office/drawing/2014/main" id="{33A29DD8-7895-320C-3640-9E39C6E2EF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" r="57632" b="2460"/>
          <a:stretch/>
        </p:blipFill>
        <p:spPr>
          <a:xfrm>
            <a:off x="1" y="0"/>
            <a:ext cx="4348716" cy="6858000"/>
          </a:xfrm>
          <a:custGeom>
            <a:avLst/>
            <a:gdLst>
              <a:gd name="connsiteX0" fmla="*/ 0 w 3714750"/>
              <a:gd name="connsiteY0" fmla="*/ 0 h 3977821"/>
              <a:gd name="connsiteX1" fmla="*/ 3714750 w 3714750"/>
              <a:gd name="connsiteY1" fmla="*/ 0 h 3977821"/>
              <a:gd name="connsiteX2" fmla="*/ 3714750 w 3714750"/>
              <a:gd name="connsiteY2" fmla="*/ 3977821 h 3977821"/>
              <a:gd name="connsiteX3" fmla="*/ 0 w 3714750"/>
              <a:gd name="connsiteY3" fmla="*/ 3977821 h 397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4750" h="3977821">
                <a:moveTo>
                  <a:pt x="0" y="0"/>
                </a:moveTo>
                <a:lnTo>
                  <a:pt x="3714750" y="0"/>
                </a:lnTo>
                <a:lnTo>
                  <a:pt x="3714750" y="3977821"/>
                </a:lnTo>
                <a:lnTo>
                  <a:pt x="0" y="3977821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3039713-B8B9-D9F5-B2B7-E403DF7C2760}"/>
              </a:ext>
            </a:extLst>
          </p:cNvPr>
          <p:cNvCxnSpPr>
            <a:cxnSpLocks/>
          </p:cNvCxnSpPr>
          <p:nvPr/>
        </p:nvCxnSpPr>
        <p:spPr>
          <a:xfrm>
            <a:off x="5059325" y="2546499"/>
            <a:ext cx="1368339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0C4884D-D46C-EE8C-60E0-C2CEF4014257}"/>
              </a:ext>
            </a:extLst>
          </p:cNvPr>
          <p:cNvSpPr txBox="1"/>
          <p:nvPr/>
        </p:nvSpPr>
        <p:spPr>
          <a:xfrm>
            <a:off x="5059325" y="4410038"/>
            <a:ext cx="2003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Ubuntu" panose="020B0504030602030204" pitchFamily="34" charset="0"/>
                <a:cs typeface="Poppins Medium" panose="00000600000000000000" pitchFamily="2" charset="0"/>
              </a:rPr>
              <a:t>DATE XX, 20XX</a:t>
            </a:r>
            <a:endParaRPr lang="en-ID" sz="1200" b="1" dirty="0">
              <a:solidFill>
                <a:schemeClr val="accent1"/>
              </a:solidFill>
              <a:latin typeface="Ubuntu" panose="020B0504030602030204" pitchFamily="34" charset="0"/>
              <a:cs typeface="Poppins Medium" panose="00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4E2487-6135-8652-4CF4-EDFEB812FD80}"/>
              </a:ext>
            </a:extLst>
          </p:cNvPr>
          <p:cNvSpPr txBox="1"/>
          <p:nvPr/>
        </p:nvSpPr>
        <p:spPr>
          <a:xfrm>
            <a:off x="5059325" y="4727115"/>
            <a:ext cx="10515600" cy="562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i="1" dirty="0" err="1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Firstname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en-GB" sz="1000" i="1" dirty="0" err="1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Lastname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, XX   |   </a:t>
            </a:r>
            <a:r>
              <a:rPr lang="en-GB" sz="1000" i="1" dirty="0" err="1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Firstname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en-GB" sz="1000" i="1" dirty="0" err="1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Lastname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, XX   |    </a:t>
            </a:r>
            <a:r>
              <a:rPr lang="en-GB" sz="1000" i="1" dirty="0" err="1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Firstname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en-GB" sz="1000" i="1" dirty="0" err="1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Lastname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, XX</a:t>
            </a:r>
            <a:endParaRPr lang="en-ID" sz="1000" i="1" dirty="0">
              <a:solidFill>
                <a:schemeClr val="bg1">
                  <a:lumMod val="50000"/>
                </a:schemeClr>
              </a:solidFill>
              <a:latin typeface="Ubuntu" panose="020B0504030602030204" pitchFamily="34" charset="0"/>
            </a:endParaRPr>
          </a:p>
          <a:p>
            <a:pPr>
              <a:lnSpc>
                <a:spcPct val="150000"/>
              </a:lnSpc>
            </a:pPr>
            <a:endParaRPr lang="en-ID" sz="1200" dirty="0">
              <a:solidFill>
                <a:schemeClr val="bg1">
                  <a:lumMod val="50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6286D6-3C3E-39DF-751E-7FD7210E3304}"/>
              </a:ext>
            </a:extLst>
          </p:cNvPr>
          <p:cNvSpPr txBox="1"/>
          <p:nvPr/>
        </p:nvSpPr>
        <p:spPr>
          <a:xfrm>
            <a:off x="5059325" y="1486545"/>
            <a:ext cx="6294475" cy="76944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GB" sz="4400" dirty="0">
                <a:solidFill>
                  <a:schemeClr val="accent1"/>
                </a:solidFill>
                <a:latin typeface="Ubuntu" panose="020B0504030602030204" pitchFamily="34" charset="0"/>
                <a:cs typeface="Plus Jakarta Sans SemiBold" pitchFamily="2" charset="0"/>
              </a:rPr>
              <a:t>Title of 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6C4EC1-E9E4-5381-E5CA-0BFF324DFC1D}"/>
              </a:ext>
            </a:extLst>
          </p:cNvPr>
          <p:cNvSpPr txBox="1"/>
          <p:nvPr/>
        </p:nvSpPr>
        <p:spPr>
          <a:xfrm>
            <a:off x="5059325" y="2891728"/>
            <a:ext cx="6294475" cy="1223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1200"/>
              </a:spcAft>
            </a:pP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Lorem ipsum dolor sit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amet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,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consectetur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adipiscing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elit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. Sed do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eiusmod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tempor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incididunt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ut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labore et dolore magna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aliqua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Ut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enim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ad minim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veniam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,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quis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nostrud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exercitation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ullamco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laboris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nisi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ut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aliquip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ex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ea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commodo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consequat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.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ariatur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.</a:t>
            </a:r>
            <a:endParaRPr lang="en-ID" sz="1200" dirty="0">
              <a:solidFill>
                <a:schemeClr val="bg1">
                  <a:lumMod val="50000"/>
                </a:schemeClr>
              </a:solidFill>
              <a:latin typeface="Ubuntu" panose="020B0504030602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593B02-450C-405A-0EB4-ECCC7523E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15" y="2891728"/>
            <a:ext cx="2886800" cy="81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4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3039713-B8B9-D9F5-B2B7-E403DF7C2760}"/>
              </a:ext>
            </a:extLst>
          </p:cNvPr>
          <p:cNvCxnSpPr>
            <a:cxnSpLocks/>
          </p:cNvCxnSpPr>
          <p:nvPr/>
        </p:nvCxnSpPr>
        <p:spPr>
          <a:xfrm>
            <a:off x="5059325" y="2546499"/>
            <a:ext cx="1368339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0C4884D-D46C-EE8C-60E0-C2CEF4014257}"/>
              </a:ext>
            </a:extLst>
          </p:cNvPr>
          <p:cNvSpPr txBox="1"/>
          <p:nvPr/>
        </p:nvSpPr>
        <p:spPr>
          <a:xfrm>
            <a:off x="5059325" y="4410038"/>
            <a:ext cx="2003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Ubuntu" panose="020B0504030602030204" pitchFamily="34" charset="0"/>
                <a:cs typeface="Poppins Medium" panose="00000600000000000000" pitchFamily="2" charset="0"/>
              </a:rPr>
              <a:t>DATE XX, 20XX</a:t>
            </a:r>
            <a:endParaRPr lang="en-ID" sz="1200" b="1" dirty="0">
              <a:solidFill>
                <a:schemeClr val="tx2"/>
              </a:solidFill>
              <a:latin typeface="Ubuntu" panose="020B0504030602030204" pitchFamily="34" charset="0"/>
              <a:cs typeface="Poppins Medium" panose="00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4E2487-6135-8652-4CF4-EDFEB812FD80}"/>
              </a:ext>
            </a:extLst>
          </p:cNvPr>
          <p:cNvSpPr txBox="1"/>
          <p:nvPr/>
        </p:nvSpPr>
        <p:spPr>
          <a:xfrm>
            <a:off x="5059325" y="4727115"/>
            <a:ext cx="10515600" cy="562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i="1" dirty="0" err="1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Firstname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en-GB" sz="1000" i="1" dirty="0" err="1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Lastname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, XX   |   </a:t>
            </a:r>
            <a:r>
              <a:rPr lang="en-GB" sz="1000" i="1" dirty="0" err="1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Firstname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en-GB" sz="1000" i="1" dirty="0" err="1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Lastname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, XX   |    </a:t>
            </a:r>
            <a:r>
              <a:rPr lang="en-GB" sz="1000" i="1" dirty="0" err="1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Firstname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 </a:t>
            </a:r>
            <a:r>
              <a:rPr lang="en-GB" sz="1000" i="1" dirty="0" err="1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Lastname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Ubuntu" panose="020B0504030602030204" pitchFamily="34" charset="0"/>
              </a:rPr>
              <a:t>, XX</a:t>
            </a:r>
            <a:endParaRPr lang="en-ID" sz="1000" i="1" dirty="0">
              <a:solidFill>
                <a:schemeClr val="bg1">
                  <a:lumMod val="50000"/>
                </a:schemeClr>
              </a:solidFill>
              <a:latin typeface="Ubuntu" panose="020B0504030602030204" pitchFamily="34" charset="0"/>
            </a:endParaRPr>
          </a:p>
          <a:p>
            <a:pPr>
              <a:lnSpc>
                <a:spcPct val="150000"/>
              </a:lnSpc>
            </a:pPr>
            <a:endParaRPr lang="en-ID" sz="1200" dirty="0">
              <a:solidFill>
                <a:schemeClr val="bg1">
                  <a:lumMod val="50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6286D6-3C3E-39DF-751E-7FD7210E3304}"/>
              </a:ext>
            </a:extLst>
          </p:cNvPr>
          <p:cNvSpPr txBox="1"/>
          <p:nvPr/>
        </p:nvSpPr>
        <p:spPr>
          <a:xfrm>
            <a:off x="5059325" y="1486545"/>
            <a:ext cx="6294475" cy="76944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GB" sz="4400" dirty="0">
                <a:solidFill>
                  <a:schemeClr val="accent1"/>
                </a:solidFill>
                <a:latin typeface="Ubuntu" panose="020B0504030602030204" pitchFamily="34" charset="0"/>
                <a:cs typeface="Plus Jakarta Sans SemiBold" pitchFamily="2" charset="0"/>
              </a:rPr>
              <a:t>Title of 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6C4EC1-E9E4-5381-E5CA-0BFF324DFC1D}"/>
              </a:ext>
            </a:extLst>
          </p:cNvPr>
          <p:cNvSpPr txBox="1"/>
          <p:nvPr/>
        </p:nvSpPr>
        <p:spPr>
          <a:xfrm>
            <a:off x="5059325" y="2891728"/>
            <a:ext cx="6294475" cy="1223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1200"/>
              </a:spcAft>
            </a:pP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Lorem ipsum dolor sit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amet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,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consectetur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adipiscing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elit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. Sed do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eiusmod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tempor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incididunt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ut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labore et dolore magna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aliqua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Ut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enim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ad minim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veniam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,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quis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nostrud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exercitation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ullamco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laboris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nisi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ut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aliquip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ex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ea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commodo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consequat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.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ariatur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.</a:t>
            </a:r>
            <a:endParaRPr lang="en-ID" sz="1200" dirty="0">
              <a:solidFill>
                <a:schemeClr val="bg1">
                  <a:lumMod val="50000"/>
                </a:schemeClr>
              </a:solidFill>
              <a:latin typeface="Ubuntu" panose="020B0504030602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A8E519-6C70-D44A-A420-93EC187AA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507" y="5900782"/>
            <a:ext cx="1467293" cy="418667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88179BD-E301-F4DB-31B1-99B03C5939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926524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6930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6A05FB-6062-7CB0-F615-A7D64805611F}"/>
              </a:ext>
            </a:extLst>
          </p:cNvPr>
          <p:cNvSpPr txBox="1"/>
          <p:nvPr/>
        </p:nvSpPr>
        <p:spPr>
          <a:xfrm>
            <a:off x="751791" y="898383"/>
            <a:ext cx="10081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  <a:latin typeface="Ubuntu" panose="020B0504030602030204" pitchFamily="34" charset="0"/>
                <a:cs typeface="Plus Jakarta Sans SemiBold" pitchFamily="2" charset="0"/>
              </a:rPr>
              <a:t>Headline To Go Across Multiple Different Lines</a:t>
            </a:r>
            <a:endParaRPr lang="en-ID" sz="3600" dirty="0">
              <a:solidFill>
                <a:schemeClr val="accent1"/>
              </a:solidFill>
              <a:latin typeface="Ubuntu" panose="020B0504030602030204" pitchFamily="34" charset="0"/>
              <a:cs typeface="Plus Jakarta Sans SemiBold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37D4E-C737-3575-82FE-D1512A325AF0}"/>
              </a:ext>
            </a:extLst>
          </p:cNvPr>
          <p:cNvSpPr txBox="1"/>
          <p:nvPr/>
        </p:nvSpPr>
        <p:spPr>
          <a:xfrm>
            <a:off x="751792" y="2271046"/>
            <a:ext cx="9231304" cy="3266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1200"/>
              </a:spcAft>
            </a:pP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Lorem ipsum dolor sit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amet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,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consectetur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adipiscing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elit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. Sed do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eiusmod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tempor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incididunt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ut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labore et dolore magna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aliqua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. Ut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enim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ad minim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veniam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,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quis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nostrud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exercitation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ullamco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laboris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nisi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ut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aliquip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ex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ea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commodo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consequat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. Duis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aute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irure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dolor in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reprehenderit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in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voluptate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velit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esse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cillum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dolore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eu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fugiat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nulla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pariatur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.</a:t>
            </a:r>
          </a:p>
          <a:p>
            <a:pPr>
              <a:lnSpc>
                <a:spcPts val="1800"/>
              </a:lnSpc>
              <a:spcAft>
                <a:spcPts val="1200"/>
              </a:spcAft>
            </a:pPr>
            <a:r>
              <a:rPr lang="en-GB" sz="1200" b="1" dirty="0">
                <a:solidFill>
                  <a:schemeClr val="tx2"/>
                </a:solidFill>
                <a:latin typeface="Ubuntu" panose="020B0504030602030204" pitchFamily="34" charset="0"/>
              </a:rPr>
              <a:t>Subhead Here</a:t>
            </a:r>
            <a:br>
              <a:rPr lang="en-ID" sz="1200" b="1" dirty="0">
                <a:solidFill>
                  <a:schemeClr val="tx2"/>
                </a:solidFill>
                <a:latin typeface="Ubuntu" panose="020B0504030602030204" pitchFamily="34" charset="0"/>
              </a:rPr>
            </a:b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Lorem ipsum dolor sit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amet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,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consectetur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adipiscing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elit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. Sed do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eiusmod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tempor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incididunt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ut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labore et dolore magna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aliqua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. Ut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enim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ad minim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veniam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,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quis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nostrud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exercitation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ullamco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laboris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nisi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ut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aliquip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ex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ea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commodo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consequat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. Duis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aute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irure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dolor in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reprehenderit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in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voluptate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velit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esse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cillum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dolore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eu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fugiat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nulla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pariatur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Ubuntu" panose="020B0504030602030204" pitchFamily="34" charset="0"/>
              </a:rPr>
              <a:t>Bullet here</a:t>
            </a:r>
            <a:endParaRPr lang="en-ID" sz="1200" dirty="0">
              <a:latin typeface="Ubuntu" panose="020B050403060203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Ubuntu" panose="020B0504030602030204" pitchFamily="34" charset="0"/>
              </a:rPr>
              <a:t>Bullet here</a:t>
            </a:r>
            <a:endParaRPr lang="en-ID" sz="1200" dirty="0">
              <a:latin typeface="Ubuntu" panose="020B050403060203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Ubuntu" panose="020B0504030602030204" pitchFamily="34" charset="0"/>
              </a:rPr>
              <a:t>Bullet here</a:t>
            </a:r>
            <a:endParaRPr lang="en-ID" sz="1200" dirty="0">
              <a:latin typeface="Ubuntu" panose="020B050403060203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Ubuntu" panose="020B0504030602030204" pitchFamily="34" charset="0"/>
              </a:rPr>
              <a:t>Bullet here</a:t>
            </a:r>
            <a:endParaRPr lang="en-ID" sz="1200" dirty="0">
              <a:latin typeface="Ubuntu" panose="020B0504030602030204" pitchFamily="34" charset="0"/>
            </a:endParaRPr>
          </a:p>
          <a:p>
            <a:pPr>
              <a:lnSpc>
                <a:spcPts val="1800"/>
              </a:lnSpc>
              <a:spcAft>
                <a:spcPts val="1200"/>
              </a:spcAft>
            </a:pPr>
            <a:endParaRPr lang="en-ID" sz="1200" dirty="0">
              <a:solidFill>
                <a:schemeClr val="bg1">
                  <a:lumMod val="50000"/>
                </a:schemeClr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179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C74EC5D-625B-D149-FF08-099F9E95B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72" name="Graphic 71" descr="Receiver with solid fill">
            <a:extLst>
              <a:ext uri="{FF2B5EF4-FFF2-40B4-BE49-F238E27FC236}">
                <a16:creationId xmlns:a16="http://schemas.microsoft.com/office/drawing/2014/main" id="{AF03C5ED-2814-2A38-FE98-D44C29B5E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768" y="5292659"/>
            <a:ext cx="168000" cy="168000"/>
          </a:xfrm>
          <a:prstGeom prst="rect">
            <a:avLst/>
          </a:prstGeom>
        </p:spPr>
      </p:pic>
      <p:pic>
        <p:nvPicPr>
          <p:cNvPr id="8" name="Graphic 7" descr="Stethoscope with solid fill">
            <a:extLst>
              <a:ext uri="{FF2B5EF4-FFF2-40B4-BE49-F238E27FC236}">
                <a16:creationId xmlns:a16="http://schemas.microsoft.com/office/drawing/2014/main" id="{8B8191AD-56D4-7C79-F33B-262B74903D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3000" y="4809671"/>
            <a:ext cx="288000" cy="28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88C478-6447-BA34-57F6-1037AD408C45}"/>
              </a:ext>
            </a:extLst>
          </p:cNvPr>
          <p:cNvSpPr txBox="1"/>
          <p:nvPr/>
        </p:nvSpPr>
        <p:spPr>
          <a:xfrm>
            <a:off x="751791" y="898383"/>
            <a:ext cx="42713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  <a:latin typeface="Ubuntu" panose="020B0504030602030204" pitchFamily="34" charset="0"/>
                <a:cs typeface="Plus Jakarta Sans SemiBold" pitchFamily="2" charset="0"/>
              </a:rPr>
              <a:t>Headline To Go Across Multiple Different Lines</a:t>
            </a:r>
            <a:endParaRPr lang="en-ID" sz="3600" dirty="0">
              <a:solidFill>
                <a:schemeClr val="accent1"/>
              </a:solidFill>
              <a:latin typeface="Ubuntu" panose="020B0504030602030204" pitchFamily="34" charset="0"/>
              <a:cs typeface="Plus Jakarta Sans SemiBold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229456-E8EA-87F4-E048-3A6D79AF788C}"/>
              </a:ext>
            </a:extLst>
          </p:cNvPr>
          <p:cNvSpPr txBox="1"/>
          <p:nvPr/>
        </p:nvSpPr>
        <p:spPr>
          <a:xfrm>
            <a:off x="751792" y="2956799"/>
            <a:ext cx="4373101" cy="1450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1200"/>
              </a:spcAft>
            </a:pP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Lorem ipsum dolor sit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amet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,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consectetur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adipiscing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elit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. Sed do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eiusmod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tempor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incididunt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ut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labore et dolore magna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aliqua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. Ut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enim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ad minim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veniam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,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quis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nostrud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exercitation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ullamco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laboris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nisi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ut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aliquip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ex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ea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commodo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consequat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. Duis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aute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irure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dolor in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reprehenderit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in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voluptate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velit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esse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cillum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dolore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eu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fugiat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nulla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pariatur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.</a:t>
            </a:r>
            <a:endParaRPr lang="en-ID" sz="1200" dirty="0">
              <a:solidFill>
                <a:schemeClr val="bg1">
                  <a:lumMod val="50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10859D-E260-CB8D-58FF-68C5068B83BE}"/>
              </a:ext>
            </a:extLst>
          </p:cNvPr>
          <p:cNvSpPr txBox="1"/>
          <p:nvPr/>
        </p:nvSpPr>
        <p:spPr>
          <a:xfrm>
            <a:off x="751791" y="4513949"/>
            <a:ext cx="292686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Ubuntu" panose="020B0504030602030204" pitchFamily="34" charset="0"/>
              </a:rPr>
              <a:t>Bullet here</a:t>
            </a:r>
            <a:endParaRPr lang="en-ID" sz="1200" dirty="0">
              <a:latin typeface="Ubuntu" panose="020B050403060203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Ubuntu" panose="020B0504030602030204" pitchFamily="34" charset="0"/>
              </a:rPr>
              <a:t>Bullet here</a:t>
            </a:r>
            <a:endParaRPr lang="en-ID" sz="1200" dirty="0">
              <a:latin typeface="Ubuntu" panose="020B050403060203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Ubuntu" panose="020B0504030602030204" pitchFamily="34" charset="0"/>
              </a:rPr>
              <a:t>Bullet here</a:t>
            </a:r>
            <a:endParaRPr lang="en-ID" sz="1200" dirty="0">
              <a:latin typeface="Ubuntu" panose="020B050403060203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Ubuntu" panose="020B0504030602030204" pitchFamily="34" charset="0"/>
              </a:rPr>
              <a:t>Bullet here</a:t>
            </a:r>
            <a:endParaRPr lang="en-ID" sz="12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943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Receiver with solid fill">
            <a:extLst>
              <a:ext uri="{FF2B5EF4-FFF2-40B4-BE49-F238E27FC236}">
                <a16:creationId xmlns:a16="http://schemas.microsoft.com/office/drawing/2014/main" id="{E611F4A0-9446-E091-8B30-63C9BBB35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25835" y="5329235"/>
            <a:ext cx="168000" cy="168000"/>
          </a:xfrm>
          <a:prstGeom prst="rect">
            <a:avLst/>
          </a:prstGeom>
        </p:spPr>
      </p:pic>
      <p:pic>
        <p:nvPicPr>
          <p:cNvPr id="10" name="Graphic 9" descr="Stethoscope with solid fill">
            <a:extLst>
              <a:ext uri="{FF2B5EF4-FFF2-40B4-BE49-F238E27FC236}">
                <a16:creationId xmlns:a16="http://schemas.microsoft.com/office/drawing/2014/main" id="{1FAC4245-923C-BFAD-0763-C207425E0B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98391" y="4798754"/>
            <a:ext cx="288000" cy="2880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562E59E-F2CC-6D2D-1EFE-369CB7D2B7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29310D-73A7-B934-5DC1-6D43A8257B48}"/>
              </a:ext>
            </a:extLst>
          </p:cNvPr>
          <p:cNvSpPr txBox="1"/>
          <p:nvPr/>
        </p:nvSpPr>
        <p:spPr>
          <a:xfrm>
            <a:off x="6009591" y="898383"/>
            <a:ext cx="42713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  <a:latin typeface="Ubuntu" panose="020B0504030602030204" pitchFamily="34" charset="0"/>
                <a:cs typeface="Plus Jakarta Sans SemiBold" pitchFamily="2" charset="0"/>
              </a:rPr>
              <a:t>Headline To Go Across Multiple Different Lines</a:t>
            </a:r>
            <a:endParaRPr lang="en-ID" sz="3600" dirty="0">
              <a:solidFill>
                <a:schemeClr val="accent1"/>
              </a:solidFill>
              <a:latin typeface="Ubuntu" panose="020B0504030602030204" pitchFamily="34" charset="0"/>
              <a:cs typeface="Plus Jakarta Sans SemiBold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27A708-7539-77DE-7B70-215E735FD5EE}"/>
              </a:ext>
            </a:extLst>
          </p:cNvPr>
          <p:cNvSpPr txBox="1"/>
          <p:nvPr/>
        </p:nvSpPr>
        <p:spPr>
          <a:xfrm>
            <a:off x="6009592" y="2956799"/>
            <a:ext cx="4373101" cy="1450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Aft>
                <a:spcPts val="1200"/>
              </a:spcAft>
            </a:pP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Lorem ipsum dolor sit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amet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,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consectetur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adipiscing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elit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. Sed do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eiusmod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tempor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incididunt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ut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labore et dolore magna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aliqua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. Ut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enim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ad minim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veniam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,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quis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nostrud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exercitation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ullamco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laboris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nisi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ut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aliquip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ex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ea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commodo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consequat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. Duis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aute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irure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dolor in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reprehenderit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in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voluptate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velit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esse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cillum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dolore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eu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fugiat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nulla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 </a:t>
            </a:r>
            <a:r>
              <a:rPr lang="en-US" sz="12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pariatur</a:t>
            </a:r>
            <a:r>
              <a:rPr lang="en-US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Ubuntu" panose="020B0504030602030204" pitchFamily="34" charset="0"/>
              </a:rPr>
              <a:t>.</a:t>
            </a:r>
            <a:endParaRPr lang="en-ID" sz="1200" dirty="0">
              <a:solidFill>
                <a:schemeClr val="bg1">
                  <a:lumMod val="50000"/>
                </a:schemeClr>
              </a:solidFill>
              <a:latin typeface="Ubuntu" panose="020B0504030602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6E4E3C-2FF2-6F8A-BCA4-E6BBC50E5A61}"/>
              </a:ext>
            </a:extLst>
          </p:cNvPr>
          <p:cNvSpPr txBox="1"/>
          <p:nvPr/>
        </p:nvSpPr>
        <p:spPr>
          <a:xfrm>
            <a:off x="6009591" y="4513949"/>
            <a:ext cx="292686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Ubuntu" panose="020B0504030602030204" pitchFamily="34" charset="0"/>
              </a:rPr>
              <a:t>Bullet here</a:t>
            </a:r>
            <a:endParaRPr lang="en-ID" sz="1200" dirty="0">
              <a:latin typeface="Ubuntu" panose="020B050403060203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Ubuntu" panose="020B0504030602030204" pitchFamily="34" charset="0"/>
              </a:rPr>
              <a:t>Bullet here</a:t>
            </a:r>
            <a:endParaRPr lang="en-ID" sz="1200" dirty="0">
              <a:latin typeface="Ubuntu" panose="020B050403060203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Ubuntu" panose="020B0504030602030204" pitchFamily="34" charset="0"/>
              </a:rPr>
              <a:t>Bullet here</a:t>
            </a:r>
            <a:endParaRPr lang="en-ID" sz="1200" dirty="0">
              <a:latin typeface="Ubuntu" panose="020B0504030602030204" pitchFamily="34" charset="0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Ubuntu" panose="020B0504030602030204" pitchFamily="34" charset="0"/>
              </a:rPr>
              <a:t>Bullet here</a:t>
            </a:r>
            <a:endParaRPr lang="en-ID" sz="12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371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FFFFF">
      <a:dk1>
        <a:srgbClr val="777777"/>
      </a:dk1>
      <a:lt1>
        <a:srgbClr val="FFFFFF"/>
      </a:lt1>
      <a:dk2>
        <a:srgbClr val="589095"/>
      </a:dk2>
      <a:lt2>
        <a:srgbClr val="FFFFFF"/>
      </a:lt2>
      <a:accent1>
        <a:srgbClr val="7CC8C5"/>
      </a:accent1>
      <a:accent2>
        <a:srgbClr val="589095"/>
      </a:accent2>
      <a:accent3>
        <a:srgbClr val="E0DA3C"/>
      </a:accent3>
      <a:accent4>
        <a:srgbClr val="F79548"/>
      </a:accent4>
      <a:accent5>
        <a:srgbClr val="C76BAB"/>
      </a:accent5>
      <a:accent6>
        <a:srgbClr val="7670B3"/>
      </a:accent6>
      <a:hlink>
        <a:srgbClr val="777777"/>
      </a:hlink>
      <a:folHlink>
        <a:srgbClr val="57909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FFFFFF">
      <a:dk1>
        <a:srgbClr val="777777"/>
      </a:dk1>
      <a:lt1>
        <a:srgbClr val="FFFFFF"/>
      </a:lt1>
      <a:dk2>
        <a:srgbClr val="589095"/>
      </a:dk2>
      <a:lt2>
        <a:srgbClr val="FFFFFF"/>
      </a:lt2>
      <a:accent1>
        <a:srgbClr val="7CC8C5"/>
      </a:accent1>
      <a:accent2>
        <a:srgbClr val="589095"/>
      </a:accent2>
      <a:accent3>
        <a:srgbClr val="E0DA3C"/>
      </a:accent3>
      <a:accent4>
        <a:srgbClr val="F79548"/>
      </a:accent4>
      <a:accent5>
        <a:srgbClr val="C76BAB"/>
      </a:accent5>
      <a:accent6>
        <a:srgbClr val="7670B3"/>
      </a:accent6>
      <a:hlink>
        <a:srgbClr val="777777"/>
      </a:hlink>
      <a:folHlink>
        <a:srgbClr val="57909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5908</TotalTime>
  <Words>1180</Words>
  <Application>Microsoft Macintosh PowerPoint</Application>
  <PresentationFormat>Widescreen</PresentationFormat>
  <Paragraphs>151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Ubuntu</vt:lpstr>
      <vt:lpstr>Ubuntu Light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Riki Arjun Pratama</dc:creator>
  <cp:lastModifiedBy>Swash &amp; Dot Design</cp:lastModifiedBy>
  <cp:revision>150</cp:revision>
  <dcterms:created xsi:type="dcterms:W3CDTF">2022-01-18T04:38:19Z</dcterms:created>
  <dcterms:modified xsi:type="dcterms:W3CDTF">2025-03-21T15:50:38Z</dcterms:modified>
</cp:coreProperties>
</file>